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16"/>
  </p:notesMasterIdLst>
  <p:handoutMasterIdLst>
    <p:handoutMasterId r:id="rId17"/>
  </p:handoutMasterIdLst>
  <p:sldIdLst>
    <p:sldId id="410" r:id="rId5"/>
    <p:sldId id="383" r:id="rId6"/>
    <p:sldId id="391" r:id="rId7"/>
    <p:sldId id="411" r:id="rId8"/>
    <p:sldId id="412" r:id="rId9"/>
    <p:sldId id="413" r:id="rId10"/>
    <p:sldId id="415" r:id="rId11"/>
    <p:sldId id="416" r:id="rId12"/>
    <p:sldId id="417" r:id="rId13"/>
    <p:sldId id="414" r:id="rId14"/>
    <p:sldId id="39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74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695ABF-E328-4861-94BB-9C1472620B8B}" v="60" dt="2024-04-25T14:40:14.827"/>
  </p1510:revLst>
</p1510:revInfo>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27" autoAdjust="0"/>
  </p:normalViewPr>
  <p:slideViewPr>
    <p:cSldViewPr snapToGrid="0">
      <p:cViewPr varScale="1">
        <p:scale>
          <a:sx n="89" d="100"/>
          <a:sy n="89" d="100"/>
        </p:scale>
        <p:origin x="418"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ik raj" userId="fe7183198d11ef8b" providerId="LiveId" clId="{CF695ABF-E328-4861-94BB-9C1472620B8B}"/>
    <pc:docChg chg="undo custSel addSld modSld">
      <pc:chgData name="ritik raj" userId="fe7183198d11ef8b" providerId="LiveId" clId="{CF695ABF-E328-4861-94BB-9C1472620B8B}" dt="2024-04-25T14:49:22.519" v="511" actId="1076"/>
      <pc:docMkLst>
        <pc:docMk/>
      </pc:docMkLst>
      <pc:sldChg chg="addSp delSp modSp mod">
        <pc:chgData name="ritik raj" userId="fe7183198d11ef8b" providerId="LiveId" clId="{CF695ABF-E328-4861-94BB-9C1472620B8B}" dt="2024-04-25T14:39:24.361" v="500" actId="1076"/>
        <pc:sldMkLst>
          <pc:docMk/>
          <pc:sldMk cId="1044272148" sldId="414"/>
        </pc:sldMkLst>
        <pc:spChg chg="add del mod">
          <ac:chgData name="ritik raj" userId="fe7183198d11ef8b" providerId="LiveId" clId="{CF695ABF-E328-4861-94BB-9C1472620B8B}" dt="2024-04-25T14:39:24.361" v="500" actId="1076"/>
          <ac:spMkLst>
            <pc:docMk/>
            <pc:sldMk cId="1044272148" sldId="414"/>
            <ac:spMk id="2" creationId="{58382EBC-D3C0-4E90-17C9-E237295A54F9}"/>
          </ac:spMkLst>
        </pc:spChg>
        <pc:spChg chg="mod">
          <ac:chgData name="ritik raj" userId="fe7183198d11ef8b" providerId="LiveId" clId="{CF695ABF-E328-4861-94BB-9C1472620B8B}" dt="2024-04-25T14:39:08.972" v="498" actId="1076"/>
          <ac:spMkLst>
            <pc:docMk/>
            <pc:sldMk cId="1044272148" sldId="414"/>
            <ac:spMk id="3" creationId="{A6CE0D19-7E1B-E55A-F5EB-0704A8D57733}"/>
          </ac:spMkLst>
        </pc:spChg>
        <pc:spChg chg="add del mod">
          <ac:chgData name="ritik raj" userId="fe7183198d11ef8b" providerId="LiveId" clId="{CF695ABF-E328-4861-94BB-9C1472620B8B}" dt="2024-04-25T14:38:37.327" v="494" actId="21"/>
          <ac:spMkLst>
            <pc:docMk/>
            <pc:sldMk cId="1044272148" sldId="414"/>
            <ac:spMk id="4" creationId="{FC54C8C5-240E-74A6-50E1-CA3F5BD0D2CA}"/>
          </ac:spMkLst>
        </pc:spChg>
        <pc:spChg chg="add mod">
          <ac:chgData name="ritik raj" userId="fe7183198d11ef8b" providerId="LiveId" clId="{CF695ABF-E328-4861-94BB-9C1472620B8B}" dt="2024-04-25T14:32:24.562" v="449"/>
          <ac:spMkLst>
            <pc:docMk/>
            <pc:sldMk cId="1044272148" sldId="414"/>
            <ac:spMk id="5" creationId="{B456C0B4-C36E-1D77-B819-5A7172F84413}"/>
          </ac:spMkLst>
        </pc:spChg>
        <pc:spChg chg="add del mod">
          <ac:chgData name="ritik raj" userId="fe7183198d11ef8b" providerId="LiveId" clId="{CF695ABF-E328-4861-94BB-9C1472620B8B}" dt="2024-04-25T14:38:14.386" v="488" actId="21"/>
          <ac:spMkLst>
            <pc:docMk/>
            <pc:sldMk cId="1044272148" sldId="414"/>
            <ac:spMk id="8" creationId="{44CA52C3-9C46-86EA-718C-40122897A30A}"/>
          </ac:spMkLst>
        </pc:spChg>
        <pc:spChg chg="add mod">
          <ac:chgData name="ritik raj" userId="fe7183198d11ef8b" providerId="LiveId" clId="{CF695ABF-E328-4861-94BB-9C1472620B8B}" dt="2024-04-25T14:39:14.686" v="499" actId="1076"/>
          <ac:spMkLst>
            <pc:docMk/>
            <pc:sldMk cId="1044272148" sldId="414"/>
            <ac:spMk id="9" creationId="{44CA52C3-9C46-86EA-718C-40122897A30A}"/>
          </ac:spMkLst>
        </pc:spChg>
        <pc:spChg chg="add del mod">
          <ac:chgData name="ritik raj" userId="fe7183198d11ef8b" providerId="LiveId" clId="{CF695ABF-E328-4861-94BB-9C1472620B8B}" dt="2024-04-25T14:38:33.787" v="493" actId="21"/>
          <ac:spMkLst>
            <pc:docMk/>
            <pc:sldMk cId="1044272148" sldId="414"/>
            <ac:spMk id="11" creationId="{3542EBF6-1747-C58E-E786-4CA18CAE7935}"/>
          </ac:spMkLst>
        </pc:spChg>
        <pc:spChg chg="add mod">
          <ac:chgData name="ritik raj" userId="fe7183198d11ef8b" providerId="LiveId" clId="{CF695ABF-E328-4861-94BB-9C1472620B8B}" dt="2024-04-25T14:38:56.127" v="497" actId="1076"/>
          <ac:spMkLst>
            <pc:docMk/>
            <pc:sldMk cId="1044272148" sldId="414"/>
            <ac:spMk id="12" creationId="{FC54C8C5-240E-74A6-50E1-CA3F5BD0D2CA}"/>
          </ac:spMkLst>
        </pc:spChg>
        <pc:picChg chg="add mod">
          <ac:chgData name="ritik raj" userId="fe7183198d11ef8b" providerId="LiveId" clId="{CF695ABF-E328-4861-94BB-9C1472620B8B}" dt="2024-04-25T14:33:05.588" v="463" actId="1076"/>
          <ac:picMkLst>
            <pc:docMk/>
            <pc:sldMk cId="1044272148" sldId="414"/>
            <ac:picMk id="7" creationId="{72AB8978-44F5-B35D-2543-AB1826C8B439}"/>
          </ac:picMkLst>
        </pc:picChg>
      </pc:sldChg>
      <pc:sldChg chg="addSp delSp modSp mod">
        <pc:chgData name="ritik raj" userId="fe7183198d11ef8b" providerId="LiveId" clId="{CF695ABF-E328-4861-94BB-9C1472620B8B}" dt="2024-04-25T12:34:17.195" v="121" actId="1076"/>
        <pc:sldMkLst>
          <pc:docMk/>
          <pc:sldMk cId="3099218506" sldId="415"/>
        </pc:sldMkLst>
        <pc:spChg chg="mod">
          <ac:chgData name="ritik raj" userId="fe7183198d11ef8b" providerId="LiveId" clId="{CF695ABF-E328-4861-94BB-9C1472620B8B}" dt="2024-04-25T10:05:54.696" v="11" actId="207"/>
          <ac:spMkLst>
            <pc:docMk/>
            <pc:sldMk cId="3099218506" sldId="415"/>
            <ac:spMk id="2" creationId="{BC7CBA69-5132-8DFC-B352-7AD4EF61EB53}"/>
          </ac:spMkLst>
        </pc:spChg>
        <pc:spChg chg="add mod">
          <ac:chgData name="ritik raj" userId="fe7183198d11ef8b" providerId="LiveId" clId="{CF695ABF-E328-4861-94BB-9C1472620B8B}" dt="2024-04-25T12:31:00.064" v="93" actId="123"/>
          <ac:spMkLst>
            <pc:docMk/>
            <pc:sldMk cId="3099218506" sldId="415"/>
            <ac:spMk id="3" creationId="{F707F293-8EEA-B640-DA2D-3DB0608FFF6E}"/>
          </ac:spMkLst>
        </pc:spChg>
        <pc:spChg chg="add del mod">
          <ac:chgData name="ritik raj" userId="fe7183198d11ef8b" providerId="LiveId" clId="{CF695ABF-E328-4861-94BB-9C1472620B8B}" dt="2024-04-25T11:19:24.150" v="33"/>
          <ac:spMkLst>
            <pc:docMk/>
            <pc:sldMk cId="3099218506" sldId="415"/>
            <ac:spMk id="4" creationId="{2E03910A-64AE-35F8-91E1-A32EED9B0E9B}"/>
          </ac:spMkLst>
        </pc:spChg>
        <pc:spChg chg="add mod">
          <ac:chgData name="ritik raj" userId="fe7183198d11ef8b" providerId="LiveId" clId="{CF695ABF-E328-4861-94BB-9C1472620B8B}" dt="2024-04-25T12:34:09.489" v="120" actId="20577"/>
          <ac:spMkLst>
            <pc:docMk/>
            <pc:sldMk cId="3099218506" sldId="415"/>
            <ac:spMk id="6" creationId="{4277FFAF-D2E6-73D0-94F3-4B0DD8DDD1B8}"/>
          </ac:spMkLst>
        </pc:spChg>
        <pc:picChg chg="del">
          <ac:chgData name="ritik raj" userId="fe7183198d11ef8b" providerId="LiveId" clId="{CF695ABF-E328-4861-94BB-9C1472620B8B}" dt="2024-04-25T09:58:53.877" v="0" actId="478"/>
          <ac:picMkLst>
            <pc:docMk/>
            <pc:sldMk cId="3099218506" sldId="415"/>
            <ac:picMk id="5" creationId="{5C71B8B7-B9C9-6F45-090B-BCF5148C2A7C}"/>
          </ac:picMkLst>
        </pc:picChg>
        <pc:picChg chg="del">
          <ac:chgData name="ritik raj" userId="fe7183198d11ef8b" providerId="LiveId" clId="{CF695ABF-E328-4861-94BB-9C1472620B8B}" dt="2024-04-25T09:58:56.026" v="1" actId="478"/>
          <ac:picMkLst>
            <pc:docMk/>
            <pc:sldMk cId="3099218506" sldId="415"/>
            <ac:picMk id="7" creationId="{CF7DBD34-659A-A6D7-9345-1791E41D8AC5}"/>
          </ac:picMkLst>
        </pc:picChg>
        <pc:picChg chg="add del mod">
          <ac:chgData name="ritik raj" userId="fe7183198d11ef8b" providerId="LiveId" clId="{CF695ABF-E328-4861-94BB-9C1472620B8B}" dt="2024-04-25T12:32:33.792" v="98" actId="478"/>
          <ac:picMkLst>
            <pc:docMk/>
            <pc:sldMk cId="3099218506" sldId="415"/>
            <ac:picMk id="9" creationId="{185C2C03-D5B0-FD67-2777-46C8997E81AF}"/>
          </ac:picMkLst>
        </pc:picChg>
        <pc:picChg chg="add mod">
          <ac:chgData name="ritik raj" userId="fe7183198d11ef8b" providerId="LiveId" clId="{CF695ABF-E328-4861-94BB-9C1472620B8B}" dt="2024-04-25T12:34:17.195" v="121" actId="1076"/>
          <ac:picMkLst>
            <pc:docMk/>
            <pc:sldMk cId="3099218506" sldId="415"/>
            <ac:picMk id="11" creationId="{86ABDFB1-D0E6-374A-E145-56AFD4C8A03A}"/>
          </ac:picMkLst>
        </pc:picChg>
      </pc:sldChg>
      <pc:sldChg chg="addSp delSp modSp new mod">
        <pc:chgData name="ritik raj" userId="fe7183198d11ef8b" providerId="LiveId" clId="{CF695ABF-E328-4861-94BB-9C1472620B8B}" dt="2024-04-25T14:49:22.519" v="511" actId="1076"/>
        <pc:sldMkLst>
          <pc:docMk/>
          <pc:sldMk cId="1697647760" sldId="416"/>
        </pc:sldMkLst>
        <pc:spChg chg="mod">
          <ac:chgData name="ritik raj" userId="fe7183198d11ef8b" providerId="LiveId" clId="{CF695ABF-E328-4861-94BB-9C1472620B8B}" dt="2024-04-25T12:25:44.735" v="67" actId="14100"/>
          <ac:spMkLst>
            <pc:docMk/>
            <pc:sldMk cId="1697647760" sldId="416"/>
            <ac:spMk id="2" creationId="{E5A5330B-1433-B4FE-CB57-55ECEAB36FBD}"/>
          </ac:spMkLst>
        </pc:spChg>
        <pc:spChg chg="del">
          <ac:chgData name="ritik raj" userId="fe7183198d11ef8b" providerId="LiveId" clId="{CF695ABF-E328-4861-94BB-9C1472620B8B}" dt="2024-04-25T12:26:43.591" v="68" actId="478"/>
          <ac:spMkLst>
            <pc:docMk/>
            <pc:sldMk cId="1697647760" sldId="416"/>
            <ac:spMk id="3" creationId="{D8CF492F-5EE6-30B1-7B62-6C3B308E8578}"/>
          </ac:spMkLst>
        </pc:spChg>
        <pc:spChg chg="add mod">
          <ac:chgData name="ritik raj" userId="fe7183198d11ef8b" providerId="LiveId" clId="{CF695ABF-E328-4861-94BB-9C1472620B8B}" dt="2024-04-25T12:44:04.846" v="172" actId="123"/>
          <ac:spMkLst>
            <pc:docMk/>
            <pc:sldMk cId="1697647760" sldId="416"/>
            <ac:spMk id="4" creationId="{BEAF4614-E4D7-95EA-FB52-31AC02FC9137}"/>
          </ac:spMkLst>
        </pc:spChg>
        <pc:spChg chg="add del mod">
          <ac:chgData name="ritik raj" userId="fe7183198d11ef8b" providerId="LiveId" clId="{CF695ABF-E328-4861-94BB-9C1472620B8B}" dt="2024-04-25T12:30:09.733" v="89" actId="478"/>
          <ac:spMkLst>
            <pc:docMk/>
            <pc:sldMk cId="1697647760" sldId="416"/>
            <ac:spMk id="5" creationId="{D9BA2D74-AAAB-DB69-7BCF-E6F0F1795DA0}"/>
          </ac:spMkLst>
        </pc:spChg>
        <pc:spChg chg="add mod">
          <ac:chgData name="ritik raj" userId="fe7183198d11ef8b" providerId="LiveId" clId="{CF695ABF-E328-4861-94BB-9C1472620B8B}" dt="2024-04-25T12:52:01.070" v="226" actId="1076"/>
          <ac:spMkLst>
            <pc:docMk/>
            <pc:sldMk cId="1697647760" sldId="416"/>
            <ac:spMk id="8" creationId="{018213EE-16B8-354F-9505-D0F4AC87561E}"/>
          </ac:spMkLst>
        </pc:spChg>
        <pc:spChg chg="add del mod">
          <ac:chgData name="ritik raj" userId="fe7183198d11ef8b" providerId="LiveId" clId="{CF695ABF-E328-4861-94BB-9C1472620B8B}" dt="2024-04-25T12:48:30.706" v="194" actId="478"/>
          <ac:spMkLst>
            <pc:docMk/>
            <pc:sldMk cId="1697647760" sldId="416"/>
            <ac:spMk id="13" creationId="{3C98B6EA-9DB0-6675-0F8B-F5849D21E8B8}"/>
          </ac:spMkLst>
        </pc:spChg>
        <pc:spChg chg="add">
          <ac:chgData name="ritik raj" userId="fe7183198d11ef8b" providerId="LiveId" clId="{CF695ABF-E328-4861-94BB-9C1472620B8B}" dt="2024-04-25T12:45:56.682" v="180"/>
          <ac:spMkLst>
            <pc:docMk/>
            <pc:sldMk cId="1697647760" sldId="416"/>
            <ac:spMk id="14" creationId="{5BE937D4-8B16-AFBE-054E-6F7E0DB9610F}"/>
          </ac:spMkLst>
        </pc:spChg>
        <pc:spChg chg="add">
          <ac:chgData name="ritik raj" userId="fe7183198d11ef8b" providerId="LiveId" clId="{CF695ABF-E328-4861-94BB-9C1472620B8B}" dt="2024-04-25T12:46:08.973" v="183"/>
          <ac:spMkLst>
            <pc:docMk/>
            <pc:sldMk cId="1697647760" sldId="416"/>
            <ac:spMk id="15" creationId="{FFAB1B2B-5B7B-ED5A-DE2B-75DDCB4D8B58}"/>
          </ac:spMkLst>
        </pc:spChg>
        <pc:spChg chg="add">
          <ac:chgData name="ritik raj" userId="fe7183198d11ef8b" providerId="LiveId" clId="{CF695ABF-E328-4861-94BB-9C1472620B8B}" dt="2024-04-25T12:46:16.707" v="184"/>
          <ac:spMkLst>
            <pc:docMk/>
            <pc:sldMk cId="1697647760" sldId="416"/>
            <ac:spMk id="16" creationId="{5208F1F4-CD70-F310-2DEA-45073BDF4CA7}"/>
          </ac:spMkLst>
        </pc:spChg>
        <pc:spChg chg="add">
          <ac:chgData name="ritik raj" userId="fe7183198d11ef8b" providerId="LiveId" clId="{CF695ABF-E328-4861-94BB-9C1472620B8B}" dt="2024-04-25T12:46:56.591" v="188"/>
          <ac:spMkLst>
            <pc:docMk/>
            <pc:sldMk cId="1697647760" sldId="416"/>
            <ac:spMk id="17" creationId="{D22684D7-391B-9DAF-46B3-79813C67C4C1}"/>
          </ac:spMkLst>
        </pc:spChg>
        <pc:spChg chg="add">
          <ac:chgData name="ritik raj" userId="fe7183198d11ef8b" providerId="LiveId" clId="{CF695ABF-E328-4861-94BB-9C1472620B8B}" dt="2024-04-25T12:47:00.285" v="189"/>
          <ac:spMkLst>
            <pc:docMk/>
            <pc:sldMk cId="1697647760" sldId="416"/>
            <ac:spMk id="18" creationId="{4FD71787-0B76-4AEE-DE59-9D0484CA8697}"/>
          </ac:spMkLst>
        </pc:spChg>
        <pc:spChg chg="add">
          <ac:chgData name="ritik raj" userId="fe7183198d11ef8b" providerId="LiveId" clId="{CF695ABF-E328-4861-94BB-9C1472620B8B}" dt="2024-04-25T12:47:11.060" v="191"/>
          <ac:spMkLst>
            <pc:docMk/>
            <pc:sldMk cId="1697647760" sldId="416"/>
            <ac:spMk id="19" creationId="{D0F7AC30-BF9C-12FC-08B3-A9F7C9AB6C27}"/>
          </ac:spMkLst>
        </pc:spChg>
        <pc:spChg chg="add del mod">
          <ac:chgData name="ritik raj" userId="fe7183198d11ef8b" providerId="LiveId" clId="{CF695ABF-E328-4861-94BB-9C1472620B8B}" dt="2024-04-25T12:49:29.817" v="199" actId="478"/>
          <ac:spMkLst>
            <pc:docMk/>
            <pc:sldMk cId="1697647760" sldId="416"/>
            <ac:spMk id="20" creationId="{64CD3B64-668F-CC8D-3436-2531D818FEE0}"/>
          </ac:spMkLst>
        </pc:spChg>
        <pc:spChg chg="add">
          <ac:chgData name="ritik raj" userId="fe7183198d11ef8b" providerId="LiveId" clId="{CF695ABF-E328-4861-94BB-9C1472620B8B}" dt="2024-04-25T12:48:49.625" v="196"/>
          <ac:spMkLst>
            <pc:docMk/>
            <pc:sldMk cId="1697647760" sldId="416"/>
            <ac:spMk id="21" creationId="{E8812F02-09EF-0EAD-33FE-35B383D50BFF}"/>
          </ac:spMkLst>
        </pc:spChg>
        <pc:spChg chg="add">
          <ac:chgData name="ritik raj" userId="fe7183198d11ef8b" providerId="LiveId" clId="{CF695ABF-E328-4861-94BB-9C1472620B8B}" dt="2024-04-25T12:49:23.192" v="198"/>
          <ac:spMkLst>
            <pc:docMk/>
            <pc:sldMk cId="1697647760" sldId="416"/>
            <ac:spMk id="22" creationId="{87F06DFC-A5A1-BFA9-0BB2-F0C2A5F73656}"/>
          </ac:spMkLst>
        </pc:spChg>
        <pc:spChg chg="add mod">
          <ac:chgData name="ritik raj" userId="fe7183198d11ef8b" providerId="LiveId" clId="{CF695ABF-E328-4861-94BB-9C1472620B8B}" dt="2024-04-25T12:56:38.219" v="293" actId="20577"/>
          <ac:spMkLst>
            <pc:docMk/>
            <pc:sldMk cId="1697647760" sldId="416"/>
            <ac:spMk id="23" creationId="{20ABC685-E2F0-C8C7-1D34-3C8932FCD63B}"/>
          </ac:spMkLst>
        </pc:spChg>
        <pc:spChg chg="add mod">
          <ac:chgData name="ritik raj" userId="fe7183198d11ef8b" providerId="LiveId" clId="{CF695ABF-E328-4861-94BB-9C1472620B8B}" dt="2024-04-25T12:59:13.668" v="324" actId="207"/>
          <ac:spMkLst>
            <pc:docMk/>
            <pc:sldMk cId="1697647760" sldId="416"/>
            <ac:spMk id="24" creationId="{A61C2951-4CC8-13F2-D897-F4CD79B59319}"/>
          </ac:spMkLst>
        </pc:spChg>
        <pc:spChg chg="add">
          <ac:chgData name="ritik raj" userId="fe7183198d11ef8b" providerId="LiveId" clId="{CF695ABF-E328-4861-94BB-9C1472620B8B}" dt="2024-04-25T12:55:10.842" v="232"/>
          <ac:spMkLst>
            <pc:docMk/>
            <pc:sldMk cId="1697647760" sldId="416"/>
            <ac:spMk id="25" creationId="{C91E6C49-987C-A46A-0E5F-A48123C1DF32}"/>
          </ac:spMkLst>
        </pc:spChg>
        <pc:spChg chg="add">
          <ac:chgData name="ritik raj" userId="fe7183198d11ef8b" providerId="LiveId" clId="{CF695ABF-E328-4861-94BB-9C1472620B8B}" dt="2024-04-25T12:57:39.598" v="298"/>
          <ac:spMkLst>
            <pc:docMk/>
            <pc:sldMk cId="1697647760" sldId="416"/>
            <ac:spMk id="26" creationId="{83CF214E-A9C0-5FFE-D0AA-1B504FD09240}"/>
          </ac:spMkLst>
        </pc:spChg>
        <pc:spChg chg="add">
          <ac:chgData name="ritik raj" userId="fe7183198d11ef8b" providerId="LiveId" clId="{CF695ABF-E328-4861-94BB-9C1472620B8B}" dt="2024-04-25T12:57:44.784" v="300"/>
          <ac:spMkLst>
            <pc:docMk/>
            <pc:sldMk cId="1697647760" sldId="416"/>
            <ac:spMk id="27" creationId="{CC9BAA72-7948-A7A7-409E-0B28A87E94ED}"/>
          </ac:spMkLst>
        </pc:spChg>
        <pc:spChg chg="add">
          <ac:chgData name="ritik raj" userId="fe7183198d11ef8b" providerId="LiveId" clId="{CF695ABF-E328-4861-94BB-9C1472620B8B}" dt="2024-04-25T12:57:57.157" v="302"/>
          <ac:spMkLst>
            <pc:docMk/>
            <pc:sldMk cId="1697647760" sldId="416"/>
            <ac:spMk id="28" creationId="{565C675F-B7BD-D22E-9143-CCDF79082BE6}"/>
          </ac:spMkLst>
        </pc:spChg>
        <pc:spChg chg="add">
          <ac:chgData name="ritik raj" userId="fe7183198d11ef8b" providerId="LiveId" clId="{CF695ABF-E328-4861-94BB-9C1472620B8B}" dt="2024-04-25T12:58:34.258" v="306"/>
          <ac:spMkLst>
            <pc:docMk/>
            <pc:sldMk cId="1697647760" sldId="416"/>
            <ac:spMk id="29" creationId="{09669C8D-F5E9-DFAD-DD17-13794DB6E468}"/>
          </ac:spMkLst>
        </pc:spChg>
        <pc:picChg chg="add mod">
          <ac:chgData name="ritik raj" userId="fe7183198d11ef8b" providerId="LiveId" clId="{CF695ABF-E328-4861-94BB-9C1472620B8B}" dt="2024-04-25T14:49:18.232" v="510" actId="1076"/>
          <ac:picMkLst>
            <pc:docMk/>
            <pc:sldMk cId="1697647760" sldId="416"/>
            <ac:picMk id="5" creationId="{E08596E8-87E7-336D-F6AE-CE397F89DE2F}"/>
          </ac:picMkLst>
        </pc:picChg>
        <pc:picChg chg="add mod">
          <ac:chgData name="ritik raj" userId="fe7183198d11ef8b" providerId="LiveId" clId="{CF695ABF-E328-4861-94BB-9C1472620B8B}" dt="2024-04-25T14:49:22.519" v="511" actId="1076"/>
          <ac:picMkLst>
            <pc:docMk/>
            <pc:sldMk cId="1697647760" sldId="416"/>
            <ac:picMk id="7" creationId="{05B1408F-C31C-3AD7-F20F-FF562DED3718}"/>
          </ac:picMkLst>
        </pc:picChg>
        <pc:picChg chg="add mod">
          <ac:chgData name="ritik raj" userId="fe7183198d11ef8b" providerId="LiveId" clId="{CF695ABF-E328-4861-94BB-9C1472620B8B}" dt="2024-04-25T12:43:30.800" v="169" actId="14100"/>
          <ac:picMkLst>
            <pc:docMk/>
            <pc:sldMk cId="1697647760" sldId="416"/>
            <ac:picMk id="10" creationId="{D09939CC-A79C-D423-D12E-F7DA4CDC7C68}"/>
          </ac:picMkLst>
        </pc:picChg>
        <pc:picChg chg="add mod">
          <ac:chgData name="ritik raj" userId="fe7183198d11ef8b" providerId="LiveId" clId="{CF695ABF-E328-4861-94BB-9C1472620B8B}" dt="2024-04-25T12:43:11.139" v="164" actId="1076"/>
          <ac:picMkLst>
            <pc:docMk/>
            <pc:sldMk cId="1697647760" sldId="416"/>
            <ac:picMk id="12" creationId="{EFBBEB51-7E6D-E554-6439-C7D6CBB73F38}"/>
          </ac:picMkLst>
        </pc:picChg>
      </pc:sldChg>
      <pc:sldChg chg="addSp delSp modSp new mod">
        <pc:chgData name="ritik raj" userId="fe7183198d11ef8b" providerId="LiveId" clId="{CF695ABF-E328-4861-94BB-9C1472620B8B}" dt="2024-04-25T14:29:26.802" v="422" actId="1076"/>
        <pc:sldMkLst>
          <pc:docMk/>
          <pc:sldMk cId="2374445452" sldId="417"/>
        </pc:sldMkLst>
        <pc:spChg chg="mod">
          <ac:chgData name="ritik raj" userId="fe7183198d11ef8b" providerId="LiveId" clId="{CF695ABF-E328-4861-94BB-9C1472620B8B}" dt="2024-04-25T13:25:42.055" v="334" actId="207"/>
          <ac:spMkLst>
            <pc:docMk/>
            <pc:sldMk cId="2374445452" sldId="417"/>
            <ac:spMk id="2" creationId="{53FFEC13-2038-0C43-4EE1-0ADB7FB476AC}"/>
          </ac:spMkLst>
        </pc:spChg>
        <pc:spChg chg="add mod">
          <ac:chgData name="ritik raj" userId="fe7183198d11ef8b" providerId="LiveId" clId="{CF695ABF-E328-4861-94BB-9C1472620B8B}" dt="2024-04-25T14:29:05.539" v="416" actId="14100"/>
          <ac:spMkLst>
            <pc:docMk/>
            <pc:sldMk cId="2374445452" sldId="417"/>
            <ac:spMk id="3" creationId="{590F6857-001C-500A-6181-D3EB11CE38E8}"/>
          </ac:spMkLst>
        </pc:spChg>
        <pc:spChg chg="del">
          <ac:chgData name="ritik raj" userId="fe7183198d11ef8b" providerId="LiveId" clId="{CF695ABF-E328-4861-94BB-9C1472620B8B}" dt="2024-04-25T12:39:47.506" v="145" actId="478"/>
          <ac:spMkLst>
            <pc:docMk/>
            <pc:sldMk cId="2374445452" sldId="417"/>
            <ac:spMk id="3" creationId="{97B3005A-AA32-9274-56D5-A90032470204}"/>
          </ac:spMkLst>
        </pc:spChg>
        <pc:spChg chg="add">
          <ac:chgData name="ritik raj" userId="fe7183198d11ef8b" providerId="LiveId" clId="{CF695ABF-E328-4861-94BB-9C1472620B8B}" dt="2024-04-25T14:22:29.421" v="342"/>
          <ac:spMkLst>
            <pc:docMk/>
            <pc:sldMk cId="2374445452" sldId="417"/>
            <ac:spMk id="4" creationId="{684B4D5D-88FB-4B60-735F-C4477DF406E3}"/>
          </ac:spMkLst>
        </pc:spChg>
        <pc:spChg chg="add del mod">
          <ac:chgData name="ritik raj" userId="fe7183198d11ef8b" providerId="LiveId" clId="{CF695ABF-E328-4861-94BB-9C1472620B8B}" dt="2024-04-25T12:41:59.847" v="151" actId="478"/>
          <ac:spMkLst>
            <pc:docMk/>
            <pc:sldMk cId="2374445452" sldId="417"/>
            <ac:spMk id="6" creationId="{011743EB-0CCB-9ECF-1ECC-6C3B9C6FA504}"/>
          </ac:spMkLst>
        </pc:spChg>
        <pc:spChg chg="add">
          <ac:chgData name="ritik raj" userId="fe7183198d11ef8b" providerId="LiveId" clId="{CF695ABF-E328-4861-94BB-9C1472620B8B}" dt="2024-04-25T14:22:43.841" v="352"/>
          <ac:spMkLst>
            <pc:docMk/>
            <pc:sldMk cId="2374445452" sldId="417"/>
            <ac:spMk id="6" creationId="{0F891449-BA3F-DF86-3750-7B269F973C67}"/>
          </ac:spMkLst>
        </pc:spChg>
        <pc:spChg chg="add mod">
          <ac:chgData name="ritik raj" userId="fe7183198d11ef8b" providerId="LiveId" clId="{CF695ABF-E328-4861-94BB-9C1472620B8B}" dt="2024-04-25T14:29:09.550" v="417" actId="14100"/>
          <ac:spMkLst>
            <pc:docMk/>
            <pc:sldMk cId="2374445452" sldId="417"/>
            <ac:spMk id="7" creationId="{F4742E16-5624-CC83-ABE3-14124A0D6A6A}"/>
          </ac:spMkLst>
        </pc:spChg>
        <pc:spChg chg="add">
          <ac:chgData name="ritik raj" userId="fe7183198d11ef8b" providerId="LiveId" clId="{CF695ABF-E328-4861-94BB-9C1472620B8B}" dt="2024-04-25T14:23:08.871" v="355"/>
          <ac:spMkLst>
            <pc:docMk/>
            <pc:sldMk cId="2374445452" sldId="417"/>
            <ac:spMk id="8" creationId="{43049981-6FE6-D584-49E0-5305D817FC5A}"/>
          </ac:spMkLst>
        </pc:spChg>
        <pc:spChg chg="add mod">
          <ac:chgData name="ritik raj" userId="fe7183198d11ef8b" providerId="LiveId" clId="{CF695ABF-E328-4861-94BB-9C1472620B8B}" dt="2024-04-25T14:29:14.004" v="419" actId="123"/>
          <ac:spMkLst>
            <pc:docMk/>
            <pc:sldMk cId="2374445452" sldId="417"/>
            <ac:spMk id="11" creationId="{D1748EF7-BD04-3DC7-7FCD-914D362EB09C}"/>
          </ac:spMkLst>
        </pc:spChg>
        <pc:picChg chg="add mod">
          <ac:chgData name="ritik raj" userId="fe7183198d11ef8b" providerId="LiveId" clId="{CF695ABF-E328-4861-94BB-9C1472620B8B}" dt="2024-04-25T12:40:16.081" v="149" actId="14100"/>
          <ac:picMkLst>
            <pc:docMk/>
            <pc:sldMk cId="2374445452" sldId="417"/>
            <ac:picMk id="5" creationId="{25F6A8A3-B731-D76C-F7B9-2A95C15E1751}"/>
          </ac:picMkLst>
        </pc:picChg>
        <pc:picChg chg="add mod">
          <ac:chgData name="ritik raj" userId="fe7183198d11ef8b" providerId="LiveId" clId="{CF695ABF-E328-4861-94BB-9C1472620B8B}" dt="2024-04-25T14:29:26.802" v="422" actId="1076"/>
          <ac:picMkLst>
            <pc:docMk/>
            <pc:sldMk cId="2374445452" sldId="417"/>
            <ac:picMk id="10" creationId="{F7C81F72-0771-F1C5-7995-7CB8AF1EC9CE}"/>
          </ac:picMkLst>
        </pc:picChg>
      </pc:sldChg>
    </pc:docChg>
  </pc:docChgLst>
  <pc:docChgLst>
    <pc:chgData name="ritik raj" userId="fe7183198d11ef8b" providerId="LiveId" clId="{6179892D-F1E3-4FEB-A876-FBD0E9C0128A}"/>
    <pc:docChg chg="undo custSel modSld">
      <pc:chgData name="ritik raj" userId="fe7183198d11ef8b" providerId="LiveId" clId="{6179892D-F1E3-4FEB-A876-FBD0E9C0128A}" dt="2024-03-06T03:39:56.561" v="15" actId="14100"/>
      <pc:docMkLst>
        <pc:docMk/>
      </pc:docMkLst>
      <pc:sldChg chg="modSp mod">
        <pc:chgData name="ritik raj" userId="fe7183198d11ef8b" providerId="LiveId" clId="{6179892D-F1E3-4FEB-A876-FBD0E9C0128A}" dt="2024-03-06T03:35:48.832" v="12" actId="20577"/>
        <pc:sldMkLst>
          <pc:docMk/>
          <pc:sldMk cId="4126865018" sldId="411"/>
        </pc:sldMkLst>
        <pc:spChg chg="mod">
          <ac:chgData name="ritik raj" userId="fe7183198d11ef8b" providerId="LiveId" clId="{6179892D-F1E3-4FEB-A876-FBD0E9C0128A}" dt="2024-03-06T03:35:48.832" v="12" actId="20577"/>
          <ac:spMkLst>
            <pc:docMk/>
            <pc:sldMk cId="4126865018" sldId="411"/>
            <ac:spMk id="3" creationId="{3BBA350F-7601-B11E-79C5-331481D6ABB2}"/>
          </ac:spMkLst>
        </pc:spChg>
      </pc:sldChg>
      <pc:sldChg chg="delSp mod">
        <pc:chgData name="ritik raj" userId="fe7183198d11ef8b" providerId="LiveId" clId="{6179892D-F1E3-4FEB-A876-FBD0E9C0128A}" dt="2024-03-06T03:39:01.220" v="13" actId="478"/>
        <pc:sldMkLst>
          <pc:docMk/>
          <pc:sldMk cId="1492724314" sldId="413"/>
        </pc:sldMkLst>
        <pc:picChg chg="del">
          <ac:chgData name="ritik raj" userId="fe7183198d11ef8b" providerId="LiveId" clId="{6179892D-F1E3-4FEB-A876-FBD0E9C0128A}" dt="2024-03-06T03:39:01.220" v="13" actId="478"/>
          <ac:picMkLst>
            <pc:docMk/>
            <pc:sldMk cId="1492724314" sldId="413"/>
            <ac:picMk id="15" creationId="{953D456F-90D4-66D9-3648-CEE3C58C735D}"/>
          </ac:picMkLst>
        </pc:picChg>
      </pc:sldChg>
      <pc:sldChg chg="modSp mod">
        <pc:chgData name="ritik raj" userId="fe7183198d11ef8b" providerId="LiveId" clId="{6179892D-F1E3-4FEB-A876-FBD0E9C0128A}" dt="2024-03-06T03:39:56.561" v="15" actId="14100"/>
        <pc:sldMkLst>
          <pc:docMk/>
          <pc:sldMk cId="3099218506" sldId="415"/>
        </pc:sldMkLst>
        <pc:picChg chg="mod">
          <ac:chgData name="ritik raj" userId="fe7183198d11ef8b" providerId="LiveId" clId="{6179892D-F1E3-4FEB-A876-FBD0E9C0128A}" dt="2024-03-06T03:39:56.561" v="15" actId="14100"/>
          <ac:picMkLst>
            <pc:docMk/>
            <pc:sldMk cId="3099218506" sldId="415"/>
            <ac:picMk id="7" creationId="{CF7DBD34-659A-A6D7-9345-1791E41D8AC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4/25/2024</a:t>
            </a:fld>
            <a:endParaRPr lang="en-US" dirty="0"/>
          </a:p>
        </p:txBody>
      </p:sp>
      <p:sp>
        <p:nvSpPr>
          <p:cNvPr id="6" name="Slide Number Placeholder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dirty="0"/>
          </a:p>
        </p:txBody>
      </p:sp>
      <p:sp>
        <p:nvSpPr>
          <p:cNvPr id="7" name="Footer Placeholder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8" name="Header Placeholder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4/25/2024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dirty="0"/>
          </a:p>
        </p:txBody>
      </p:sp>
    </p:spTree>
    <p:extLst>
      <p:ext uri="{BB962C8B-B14F-4D97-AF65-F5344CB8AC3E}">
        <p14:creationId xmlns:p14="http://schemas.microsoft.com/office/powerpoint/2010/main" val="1092453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dirty="0"/>
          </a:p>
        </p:txBody>
      </p:sp>
    </p:spTree>
    <p:extLst>
      <p:ext uri="{BB962C8B-B14F-4D97-AF65-F5344CB8AC3E}">
        <p14:creationId xmlns:p14="http://schemas.microsoft.com/office/powerpoint/2010/main" val="3113416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3908276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11</a:t>
            </a:fld>
            <a:endParaRPr lang="en-US" dirty="0"/>
          </a:p>
        </p:txBody>
      </p:sp>
    </p:spTree>
    <p:extLst>
      <p:ext uri="{BB962C8B-B14F-4D97-AF65-F5344CB8AC3E}">
        <p14:creationId xmlns:p14="http://schemas.microsoft.com/office/powerpoint/2010/main" val="1765923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a:t>Click icon to add table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dirty="0">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dirty="0"/>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a:t>Click icon to add picture</a:t>
            </a:r>
            <a:endParaRPr lang="en-US" dirty="0"/>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dirty="0">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endParaRPr lang="en-US"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dirty="0"/>
              <a:t>Click to add content</a:t>
            </a:r>
          </a:p>
          <a:p>
            <a:pPr lvl="1"/>
            <a:r>
              <a:rPr lang="en-US" dirty="0"/>
              <a:t>Second level</a:t>
            </a:r>
          </a:p>
          <a:p>
            <a:pPr lvl="2"/>
            <a:r>
              <a:rPr lang="en-US" dirty="0"/>
              <a:t>Third level</a:t>
            </a:r>
          </a:p>
          <a:p>
            <a:pPr lvl="3"/>
            <a:endParaRPr lang="en-US" dirty="0"/>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dirty="0">
              <a:latin typeface="+mn-lt"/>
            </a:endParaRPr>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ubmed.ncbi.nlm.nih.gov/" TargetMode="External"/><Relationship Id="rId7" Type="http://schemas.openxmlformats.org/officeDocument/2006/relationships/image" Target="../media/image10.png"/><Relationship Id="rId2" Type="http://schemas.openxmlformats.org/officeDocument/2006/relationships/hyperlink" Target="https://ieeexplore.ieee.org/" TargetMode="External"/><Relationship Id="rId1" Type="http://schemas.openxmlformats.org/officeDocument/2006/relationships/slideLayout" Target="../slideLayouts/slideLayout5.xml"/><Relationship Id="rId6" Type="http://schemas.openxmlformats.org/officeDocument/2006/relationships/hyperlink" Target="https://www.alfa-ai.com/" TargetMode="External"/><Relationship Id="rId5" Type="http://schemas.openxmlformats.org/officeDocument/2006/relationships/hyperlink" Target="https://www.sciencedirect.com/" TargetMode="External"/><Relationship Id="rId4" Type="http://schemas.openxmlformats.org/officeDocument/2006/relationships/hyperlink" Target="https://arxiv.org/"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1D9D6-2977-ABCD-FDF8-51AFA5064E54}"/>
              </a:ext>
            </a:extLst>
          </p:cNvPr>
          <p:cNvSpPr>
            <a:spLocks noGrp="1"/>
          </p:cNvSpPr>
          <p:nvPr>
            <p:ph type="ctrTitle"/>
          </p:nvPr>
        </p:nvSpPr>
        <p:spPr>
          <a:xfrm>
            <a:off x="3993160" y="1761687"/>
            <a:ext cx="6660857" cy="2017131"/>
          </a:xfrm>
        </p:spPr>
        <p:txBody>
          <a:bodyPr/>
          <a:lstStyle/>
          <a:p>
            <a:r>
              <a:rPr lang="en-US" sz="4800" i="0" dirty="0">
                <a:solidFill>
                  <a:schemeClr val="accent3">
                    <a:lumMod val="75000"/>
                  </a:schemeClr>
                </a:solidFill>
                <a:effectLst/>
                <a:latin typeface="Söhne"/>
              </a:rPr>
              <a:t>AI Fitness </a:t>
            </a:r>
            <a:r>
              <a:rPr lang="en-US" sz="4800" dirty="0">
                <a:solidFill>
                  <a:schemeClr val="accent3">
                    <a:lumMod val="75000"/>
                  </a:schemeClr>
                </a:solidFill>
                <a:latin typeface="Söhne"/>
              </a:rPr>
              <a:t>T</a:t>
            </a:r>
            <a:r>
              <a:rPr lang="en-US" sz="4800" i="0" dirty="0">
                <a:solidFill>
                  <a:schemeClr val="accent3">
                    <a:lumMod val="75000"/>
                  </a:schemeClr>
                </a:solidFill>
                <a:effectLst/>
                <a:latin typeface="Söhne"/>
              </a:rPr>
              <a:t>rainer </a:t>
            </a:r>
            <a:r>
              <a:rPr lang="en-US" sz="4800" dirty="0">
                <a:solidFill>
                  <a:schemeClr val="accent3">
                    <a:lumMod val="75000"/>
                  </a:schemeClr>
                </a:solidFill>
                <a:latin typeface="Söhne"/>
              </a:rPr>
              <a:t>U</a:t>
            </a:r>
            <a:r>
              <a:rPr lang="en-US" sz="4800" i="0" dirty="0">
                <a:solidFill>
                  <a:schemeClr val="accent3">
                    <a:lumMod val="75000"/>
                  </a:schemeClr>
                </a:solidFill>
                <a:effectLst/>
                <a:latin typeface="Söhne"/>
              </a:rPr>
              <a:t>sing         </a:t>
            </a:r>
            <a:r>
              <a:rPr lang="en-US" sz="4800" dirty="0">
                <a:solidFill>
                  <a:schemeClr val="accent3">
                    <a:lumMod val="75000"/>
                  </a:schemeClr>
                </a:solidFill>
                <a:latin typeface="Söhne"/>
              </a:rPr>
              <a:t>P</a:t>
            </a:r>
            <a:r>
              <a:rPr lang="en-US" sz="4800" i="0" dirty="0">
                <a:solidFill>
                  <a:schemeClr val="accent3">
                    <a:lumMod val="75000"/>
                  </a:schemeClr>
                </a:solidFill>
                <a:effectLst/>
                <a:latin typeface="Söhne"/>
              </a:rPr>
              <a:t>ose Estimation </a:t>
            </a:r>
            <a:endParaRPr lang="en-US" sz="4800" dirty="0">
              <a:solidFill>
                <a:schemeClr val="accent3">
                  <a:lumMod val="75000"/>
                </a:schemeClr>
              </a:solidFill>
            </a:endParaRPr>
          </a:p>
        </p:txBody>
      </p:sp>
      <p:sp>
        <p:nvSpPr>
          <p:cNvPr id="4" name="TextBox 3">
            <a:extLst>
              <a:ext uri="{FF2B5EF4-FFF2-40B4-BE49-F238E27FC236}">
                <a16:creationId xmlns:a16="http://schemas.microsoft.com/office/drawing/2014/main" id="{0A418CC0-27C6-8712-40E9-B226248E4E67}"/>
              </a:ext>
            </a:extLst>
          </p:cNvPr>
          <p:cNvSpPr txBox="1"/>
          <p:nvPr/>
        </p:nvSpPr>
        <p:spPr>
          <a:xfrm>
            <a:off x="8405769" y="5603845"/>
            <a:ext cx="3523376" cy="769441"/>
          </a:xfrm>
          <a:prstGeom prst="rect">
            <a:avLst/>
          </a:prstGeom>
          <a:noFill/>
        </p:spPr>
        <p:txBody>
          <a:bodyPr wrap="square" rtlCol="0">
            <a:spAutoFit/>
          </a:bodyPr>
          <a:lstStyle/>
          <a:p>
            <a:r>
              <a:rPr lang="en-IN" sz="2200" b="1" dirty="0">
                <a:solidFill>
                  <a:schemeClr val="accent1">
                    <a:lumMod val="50000"/>
                  </a:schemeClr>
                </a:solidFill>
              </a:rPr>
              <a:t>21BAI1110 - RITIK RAJ</a:t>
            </a:r>
          </a:p>
          <a:p>
            <a:r>
              <a:rPr lang="en-IN" sz="2200" b="1" dirty="0">
                <a:solidFill>
                  <a:schemeClr val="accent1">
                    <a:lumMod val="50000"/>
                  </a:schemeClr>
                </a:solidFill>
              </a:rPr>
              <a:t>21BAI1704 – RITIK NEHRA</a:t>
            </a:r>
          </a:p>
        </p:txBody>
      </p:sp>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2EBC-D3C0-4E90-17C9-E237295A54F9}"/>
              </a:ext>
            </a:extLst>
          </p:cNvPr>
          <p:cNvSpPr>
            <a:spLocks noGrp="1"/>
          </p:cNvSpPr>
          <p:nvPr>
            <p:ph type="title"/>
          </p:nvPr>
        </p:nvSpPr>
        <p:spPr>
          <a:xfrm>
            <a:off x="7168819" y="204399"/>
            <a:ext cx="3744727" cy="1680205"/>
          </a:xfrm>
        </p:spPr>
        <p:txBody>
          <a:bodyPr/>
          <a:lstStyle/>
          <a:p>
            <a:r>
              <a:rPr lang="en-IN" sz="4000" dirty="0">
                <a:solidFill>
                  <a:schemeClr val="tx2">
                    <a:lumMod val="75000"/>
                  </a:schemeClr>
                </a:solidFill>
              </a:rPr>
              <a:t>References :</a:t>
            </a:r>
          </a:p>
        </p:txBody>
      </p:sp>
      <p:sp>
        <p:nvSpPr>
          <p:cNvPr id="3" name="Content Placeholder 2">
            <a:extLst>
              <a:ext uri="{FF2B5EF4-FFF2-40B4-BE49-F238E27FC236}">
                <a16:creationId xmlns:a16="http://schemas.microsoft.com/office/drawing/2014/main" id="{A6CE0D19-7E1B-E55A-F5EB-0704A8D57733}"/>
              </a:ext>
            </a:extLst>
          </p:cNvPr>
          <p:cNvSpPr>
            <a:spLocks noGrp="1"/>
          </p:cNvSpPr>
          <p:nvPr>
            <p:ph sz="quarter" idx="13"/>
          </p:nvPr>
        </p:nvSpPr>
        <p:spPr>
          <a:xfrm>
            <a:off x="6937651" y="2502257"/>
            <a:ext cx="5254349" cy="2790210"/>
          </a:xfrm>
        </p:spPr>
        <p:txBody>
          <a:bodyPr>
            <a:normAutofit fontScale="77500" lnSpcReduction="20000"/>
          </a:bodyPr>
          <a:lstStyle/>
          <a:p>
            <a:r>
              <a:rPr lang="en-IN" b="1" i="0" dirty="0">
                <a:solidFill>
                  <a:schemeClr val="accent3">
                    <a:lumMod val="50000"/>
                  </a:schemeClr>
                </a:solidFill>
                <a:effectLst/>
                <a:latin typeface="Söhne"/>
              </a:rPr>
              <a:t>IEEE Xplore: </a:t>
            </a:r>
            <a:r>
              <a:rPr lang="en-IN" b="0" i="1" u="none" strike="noStrike" dirty="0">
                <a:effectLst/>
                <a:latin typeface="Söhne"/>
                <a:hlinkClick r:id="rId2"/>
              </a:rPr>
              <a:t>https://ieeexplore.ieee.org/</a:t>
            </a:r>
            <a:endParaRPr lang="en-IN" b="0" i="1" dirty="0">
              <a:solidFill>
                <a:srgbClr val="0D0D0D"/>
              </a:solidFill>
              <a:effectLst/>
              <a:latin typeface="Söhne"/>
            </a:endParaRPr>
          </a:p>
          <a:p>
            <a:r>
              <a:rPr lang="en-IN" b="1" i="0" dirty="0">
                <a:solidFill>
                  <a:schemeClr val="accent3">
                    <a:lumMod val="50000"/>
                  </a:schemeClr>
                </a:solidFill>
                <a:effectLst/>
                <a:latin typeface="Söhne"/>
              </a:rPr>
              <a:t>PubMed: </a:t>
            </a:r>
            <a:r>
              <a:rPr lang="en-IN" b="0" i="1" u="none" strike="noStrike" dirty="0">
                <a:effectLst/>
                <a:latin typeface="Söhne"/>
                <a:hlinkClick r:id="rId3"/>
              </a:rPr>
              <a:t>https://pubmed.ncbi.nlm.nih.gov/</a:t>
            </a:r>
            <a:endParaRPr lang="en-IN" i="1" dirty="0">
              <a:solidFill>
                <a:srgbClr val="0D0D0D"/>
              </a:solidFill>
              <a:latin typeface="Söhne"/>
            </a:endParaRPr>
          </a:p>
          <a:p>
            <a:r>
              <a:rPr lang="en-IN" b="1" dirty="0" err="1">
                <a:solidFill>
                  <a:schemeClr val="accent3">
                    <a:lumMod val="50000"/>
                  </a:schemeClr>
                </a:solidFill>
                <a:latin typeface="Söhne"/>
              </a:rPr>
              <a:t>A</a:t>
            </a:r>
            <a:r>
              <a:rPr lang="en-IN" b="1" i="0" dirty="0" err="1">
                <a:solidFill>
                  <a:schemeClr val="accent3">
                    <a:lumMod val="50000"/>
                  </a:schemeClr>
                </a:solidFill>
                <a:effectLst/>
                <a:latin typeface="Söhne"/>
              </a:rPr>
              <a:t>rXiv</a:t>
            </a:r>
            <a:r>
              <a:rPr lang="en-IN" b="1" i="0" dirty="0">
                <a:solidFill>
                  <a:schemeClr val="accent3">
                    <a:lumMod val="50000"/>
                  </a:schemeClr>
                </a:solidFill>
                <a:effectLst/>
                <a:latin typeface="Söhne"/>
              </a:rPr>
              <a:t>:</a:t>
            </a:r>
            <a:r>
              <a:rPr lang="en-IN" b="0" i="0" dirty="0">
                <a:solidFill>
                  <a:schemeClr val="accent3">
                    <a:lumMod val="75000"/>
                  </a:schemeClr>
                </a:solidFill>
                <a:effectLst/>
                <a:latin typeface="Söhne"/>
              </a:rPr>
              <a:t> </a:t>
            </a:r>
            <a:r>
              <a:rPr lang="en-IN" b="0" i="1" u="none" strike="noStrike" dirty="0">
                <a:effectLst/>
                <a:latin typeface="Söhne"/>
                <a:hlinkClick r:id="rId4"/>
              </a:rPr>
              <a:t>https://arxiv.org/</a:t>
            </a:r>
            <a:endParaRPr lang="en-IN" b="0" i="1" dirty="0">
              <a:solidFill>
                <a:srgbClr val="0D0D0D"/>
              </a:solidFill>
              <a:effectLst/>
              <a:latin typeface="Söhne"/>
            </a:endParaRPr>
          </a:p>
          <a:p>
            <a:r>
              <a:rPr lang="en-IN" b="1" i="0" dirty="0">
                <a:solidFill>
                  <a:schemeClr val="accent3">
                    <a:lumMod val="50000"/>
                  </a:schemeClr>
                </a:solidFill>
                <a:effectLst/>
                <a:latin typeface="Söhne"/>
              </a:rPr>
              <a:t>ScienceDirect:</a:t>
            </a:r>
            <a:r>
              <a:rPr lang="en-IN" b="0" i="0" dirty="0">
                <a:solidFill>
                  <a:srgbClr val="0D0D0D"/>
                </a:solidFill>
                <a:effectLst/>
                <a:latin typeface="Söhne"/>
              </a:rPr>
              <a:t> </a:t>
            </a:r>
            <a:r>
              <a:rPr lang="en-IN" b="0" i="1" u="none" strike="noStrike" dirty="0">
                <a:effectLst/>
                <a:latin typeface="Söhne"/>
                <a:hlinkClick r:id="rId5"/>
              </a:rPr>
              <a:t>https://www.sciencedirect.com/</a:t>
            </a:r>
            <a:endParaRPr lang="en-IN" i="1" dirty="0">
              <a:solidFill>
                <a:srgbClr val="0D0D0D"/>
              </a:solidFill>
              <a:latin typeface="Söhne"/>
            </a:endParaRPr>
          </a:p>
          <a:p>
            <a:r>
              <a:rPr lang="en-US" b="1" i="0" dirty="0">
                <a:solidFill>
                  <a:schemeClr val="accent3">
                    <a:lumMod val="50000"/>
                  </a:schemeClr>
                </a:solidFill>
                <a:effectLst/>
                <a:latin typeface="Google Sans"/>
              </a:rPr>
              <a:t>Intelligent Fitness Trainer System Based on Human Pose Estimation: </a:t>
            </a:r>
            <a:r>
              <a:rPr lang="en-US" b="0" i="1" dirty="0">
                <a:solidFill>
                  <a:srgbClr val="1F1F1F"/>
                </a:solidFill>
                <a:effectLst/>
                <a:latin typeface="Google Sans"/>
                <a:hlinkClick r:id="rId6"/>
              </a:rPr>
              <a:t>https://www.alfa-ai.com/</a:t>
            </a:r>
            <a:endParaRPr lang="en-US" b="0" i="1" dirty="0">
              <a:solidFill>
                <a:srgbClr val="1F1F1F"/>
              </a:solidFill>
              <a:effectLst/>
              <a:latin typeface="Google Sans"/>
            </a:endParaRPr>
          </a:p>
          <a:p>
            <a:r>
              <a:rPr lang="en-US" b="1" i="0" dirty="0">
                <a:solidFill>
                  <a:schemeClr val="accent3">
                    <a:lumMod val="50000"/>
                  </a:schemeClr>
                </a:solidFill>
                <a:effectLst/>
                <a:latin typeface="Söhne"/>
              </a:rPr>
              <a:t>Xiao, B., Wu, H., Wei, Y., &amp; Liang, X. (2018). Simple baselines for human pose estimation and tracking. </a:t>
            </a:r>
            <a:endParaRPr lang="en-US" b="1" i="1" dirty="0">
              <a:solidFill>
                <a:schemeClr val="accent3">
                  <a:lumMod val="50000"/>
                </a:schemeClr>
              </a:solidFill>
              <a:effectLst/>
              <a:latin typeface="Google Sans"/>
            </a:endParaRPr>
          </a:p>
          <a:p>
            <a:endParaRPr lang="en-IN" dirty="0"/>
          </a:p>
        </p:txBody>
      </p:sp>
      <p:pic>
        <p:nvPicPr>
          <p:cNvPr id="7" name="Picture 6">
            <a:extLst>
              <a:ext uri="{FF2B5EF4-FFF2-40B4-BE49-F238E27FC236}">
                <a16:creationId xmlns:a16="http://schemas.microsoft.com/office/drawing/2014/main" id="{72AB8978-44F5-B35D-2543-AB1826C8B439}"/>
              </a:ext>
            </a:extLst>
          </p:cNvPr>
          <p:cNvPicPr>
            <a:picLocks noChangeAspect="1"/>
          </p:cNvPicPr>
          <p:nvPr/>
        </p:nvPicPr>
        <p:blipFill>
          <a:blip r:embed="rId7"/>
          <a:stretch>
            <a:fillRect/>
          </a:stretch>
        </p:blipFill>
        <p:spPr>
          <a:xfrm>
            <a:off x="7073929" y="1884605"/>
            <a:ext cx="2581635" cy="400106"/>
          </a:xfrm>
          <a:prstGeom prst="rect">
            <a:avLst/>
          </a:prstGeom>
        </p:spPr>
      </p:pic>
      <p:sp>
        <p:nvSpPr>
          <p:cNvPr id="9" name="TextBox 8">
            <a:extLst>
              <a:ext uri="{FF2B5EF4-FFF2-40B4-BE49-F238E27FC236}">
                <a16:creationId xmlns:a16="http://schemas.microsoft.com/office/drawing/2014/main" id="{44CA52C3-9C46-86EA-718C-40122897A30A}"/>
              </a:ext>
            </a:extLst>
          </p:cNvPr>
          <p:cNvSpPr txBox="1"/>
          <p:nvPr/>
        </p:nvSpPr>
        <p:spPr>
          <a:xfrm>
            <a:off x="759125" y="2502257"/>
            <a:ext cx="4002656" cy="2308324"/>
          </a:xfrm>
          <a:prstGeom prst="rect">
            <a:avLst/>
          </a:prstGeom>
          <a:noFill/>
        </p:spPr>
        <p:txBody>
          <a:bodyPr wrap="square" rtlCol="0">
            <a:spAutoFit/>
          </a:bodyPr>
          <a:lstStyle/>
          <a:p>
            <a:pPr algn="just"/>
            <a:r>
              <a:rPr lang="en-US" dirty="0">
                <a:solidFill>
                  <a:schemeClr val="accent3">
                    <a:lumMod val="75000"/>
                  </a:schemeClr>
                </a:solidFill>
              </a:rPr>
              <a:t>We are actively working on collaborating with fitness professionals to define objective form assessment criteria.</a:t>
            </a:r>
          </a:p>
          <a:p>
            <a:pPr algn="just"/>
            <a:r>
              <a:rPr lang="en-US" dirty="0">
                <a:solidFill>
                  <a:schemeClr val="accent3">
                    <a:lumMod val="75000"/>
                  </a:schemeClr>
                </a:solidFill>
              </a:rPr>
              <a:t>To develop the AI to adapt its coaching style based on user personality and preferences, providing motivational support tailored to individual needs.</a:t>
            </a:r>
            <a:endParaRPr lang="en-IN" dirty="0">
              <a:solidFill>
                <a:schemeClr val="accent3">
                  <a:lumMod val="75000"/>
                </a:schemeClr>
              </a:solidFill>
            </a:endParaRPr>
          </a:p>
        </p:txBody>
      </p:sp>
      <p:sp>
        <p:nvSpPr>
          <p:cNvPr id="12" name="Title 1">
            <a:extLst>
              <a:ext uri="{FF2B5EF4-FFF2-40B4-BE49-F238E27FC236}">
                <a16:creationId xmlns:a16="http://schemas.microsoft.com/office/drawing/2014/main" id="{FC54C8C5-240E-74A6-50E1-CA3F5BD0D2CA}"/>
              </a:ext>
            </a:extLst>
          </p:cNvPr>
          <p:cNvSpPr txBox="1">
            <a:spLocks/>
          </p:cNvSpPr>
          <p:nvPr/>
        </p:nvSpPr>
        <p:spPr>
          <a:xfrm>
            <a:off x="556979" y="204400"/>
            <a:ext cx="3744727" cy="1680205"/>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000" dirty="0">
                <a:solidFill>
                  <a:schemeClr val="tx2">
                    <a:lumMod val="75000"/>
                  </a:schemeClr>
                </a:solidFill>
              </a:rPr>
              <a:t>Future work:</a:t>
            </a:r>
          </a:p>
        </p:txBody>
      </p:sp>
    </p:spTree>
    <p:extLst>
      <p:ext uri="{BB962C8B-B14F-4D97-AF65-F5344CB8AC3E}">
        <p14:creationId xmlns:p14="http://schemas.microsoft.com/office/powerpoint/2010/main" val="1044272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921530" y="2308448"/>
            <a:ext cx="5486400" cy="1497014"/>
          </a:xfrm>
        </p:spPr>
        <p:txBody>
          <a:bodyPr/>
          <a:lstStyle/>
          <a:p>
            <a:r>
              <a:rPr lang="en-US" sz="5400" dirty="0">
                <a:solidFill>
                  <a:schemeClr val="tx2">
                    <a:lumMod val="75000"/>
                  </a:schemeClr>
                </a:solidFill>
              </a:rPr>
              <a:t>Thank you</a:t>
            </a:r>
          </a:p>
        </p:txBody>
      </p:sp>
    </p:spTree>
    <p:extLst>
      <p:ext uri="{BB962C8B-B14F-4D97-AF65-F5344CB8AC3E}">
        <p14:creationId xmlns:p14="http://schemas.microsoft.com/office/powerpoint/2010/main" val="4261132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BF65-C84B-45C3-72CA-AFDA68851174}"/>
              </a:ext>
            </a:extLst>
          </p:cNvPr>
          <p:cNvSpPr>
            <a:spLocks noGrp="1"/>
          </p:cNvSpPr>
          <p:nvPr>
            <p:ph type="title"/>
          </p:nvPr>
        </p:nvSpPr>
        <p:spPr>
          <a:xfrm>
            <a:off x="594360" y="189572"/>
            <a:ext cx="6787747" cy="1593507"/>
          </a:xfrm>
        </p:spPr>
        <p:txBody>
          <a:bodyPr/>
          <a:lstStyle/>
          <a:p>
            <a:r>
              <a:rPr lang="en-US" dirty="0"/>
              <a:t> </a:t>
            </a:r>
            <a:r>
              <a:rPr lang="en-US" sz="4000" dirty="0">
                <a:solidFill>
                  <a:schemeClr val="tx2">
                    <a:lumMod val="75000"/>
                  </a:schemeClr>
                </a:solidFill>
              </a:rPr>
              <a:t>Existing Problem Statement:</a:t>
            </a:r>
          </a:p>
        </p:txBody>
      </p:sp>
      <p:sp>
        <p:nvSpPr>
          <p:cNvPr id="3" name="Text Placeholder 2">
            <a:extLst>
              <a:ext uri="{FF2B5EF4-FFF2-40B4-BE49-F238E27FC236}">
                <a16:creationId xmlns:a16="http://schemas.microsoft.com/office/drawing/2014/main" id="{3B8EBC2C-6DD7-5003-38EB-40753046FE8C}"/>
              </a:ext>
            </a:extLst>
          </p:cNvPr>
          <p:cNvSpPr>
            <a:spLocks noGrp="1"/>
          </p:cNvSpPr>
          <p:nvPr>
            <p:ph sz="quarter" idx="13"/>
          </p:nvPr>
        </p:nvSpPr>
        <p:spPr>
          <a:xfrm>
            <a:off x="593725" y="2281238"/>
            <a:ext cx="7803656" cy="4387190"/>
          </a:xfrm>
        </p:spPr>
        <p:txBody>
          <a:bodyPr tIns="457200">
            <a:normAutofit fontScale="92500" lnSpcReduction="10000"/>
          </a:bodyPr>
          <a:lstStyle/>
          <a:p>
            <a:r>
              <a:rPr lang="en-US" dirty="0"/>
              <a:t> </a:t>
            </a:r>
            <a:r>
              <a:rPr lang="en-US" b="0" i="0" dirty="0">
                <a:solidFill>
                  <a:schemeClr val="accent3">
                    <a:lumMod val="75000"/>
                  </a:schemeClr>
                </a:solidFill>
                <a:effectLst/>
                <a:latin typeface="Söhne"/>
              </a:rPr>
              <a:t>Achieving high accuracy and reliability in real-time pose estimation across various exercises.</a:t>
            </a:r>
            <a:endParaRPr lang="en-US" dirty="0">
              <a:solidFill>
                <a:schemeClr val="accent3">
                  <a:lumMod val="75000"/>
                </a:schemeClr>
              </a:solidFill>
            </a:endParaRPr>
          </a:p>
          <a:p>
            <a:r>
              <a:rPr lang="en-US" dirty="0">
                <a:solidFill>
                  <a:schemeClr val="accent3">
                    <a:lumMod val="75000"/>
                  </a:schemeClr>
                </a:solidFill>
              </a:rPr>
              <a:t> </a:t>
            </a:r>
            <a:r>
              <a:rPr lang="en-US" b="0" i="0" dirty="0">
                <a:solidFill>
                  <a:schemeClr val="accent3">
                    <a:lumMod val="75000"/>
                  </a:schemeClr>
                </a:solidFill>
                <a:effectLst/>
                <a:latin typeface="Söhne"/>
              </a:rPr>
              <a:t>Accurately recognizing and categorizing different exercises based on pose estimation.</a:t>
            </a:r>
            <a:endParaRPr lang="en-US" dirty="0">
              <a:solidFill>
                <a:schemeClr val="accent3">
                  <a:lumMod val="75000"/>
                </a:schemeClr>
              </a:solidFill>
            </a:endParaRPr>
          </a:p>
          <a:p>
            <a:r>
              <a:rPr lang="en-US" dirty="0">
                <a:solidFill>
                  <a:schemeClr val="accent3">
                    <a:lumMod val="75000"/>
                  </a:schemeClr>
                </a:solidFill>
              </a:rPr>
              <a:t> </a:t>
            </a:r>
            <a:r>
              <a:rPr lang="en-US" b="0" i="0" dirty="0">
                <a:solidFill>
                  <a:schemeClr val="accent3">
                    <a:lumMod val="75000"/>
                  </a:schemeClr>
                </a:solidFill>
                <a:effectLst/>
                <a:latin typeface="Söhne"/>
              </a:rPr>
              <a:t>Developing effective algorithms to provide real-time feedback on exercise form, posture, and technique. </a:t>
            </a:r>
            <a:endParaRPr lang="en-US" dirty="0">
              <a:solidFill>
                <a:schemeClr val="accent3">
                  <a:lumMod val="75000"/>
                </a:schemeClr>
              </a:solidFill>
            </a:endParaRPr>
          </a:p>
          <a:p>
            <a:r>
              <a:rPr lang="en-US" dirty="0">
                <a:solidFill>
                  <a:schemeClr val="accent3">
                    <a:lumMod val="75000"/>
                  </a:schemeClr>
                </a:solidFill>
              </a:rPr>
              <a:t> </a:t>
            </a:r>
            <a:r>
              <a:rPr lang="en-US" b="0" i="0" dirty="0">
                <a:solidFill>
                  <a:schemeClr val="accent3">
                    <a:lumMod val="75000"/>
                  </a:schemeClr>
                </a:solidFill>
                <a:effectLst/>
                <a:latin typeface="Söhne"/>
              </a:rPr>
              <a:t>Creating personalized workout routines and recommendations based on individual fitness levels.</a:t>
            </a:r>
            <a:endParaRPr lang="en-US" dirty="0">
              <a:solidFill>
                <a:schemeClr val="accent3">
                  <a:lumMod val="75000"/>
                </a:schemeClr>
              </a:solidFill>
            </a:endParaRPr>
          </a:p>
          <a:p>
            <a:r>
              <a:rPr lang="en-US" dirty="0">
                <a:solidFill>
                  <a:schemeClr val="accent3">
                    <a:lumMod val="75000"/>
                  </a:schemeClr>
                </a:solidFill>
              </a:rPr>
              <a:t> </a:t>
            </a:r>
            <a:r>
              <a:rPr lang="en-US" b="0" i="0" dirty="0">
                <a:solidFill>
                  <a:schemeClr val="accent3">
                    <a:lumMod val="75000"/>
                  </a:schemeClr>
                </a:solidFill>
                <a:effectLst/>
                <a:latin typeface="Söhne"/>
              </a:rPr>
              <a:t>Extending pose estimation models to accurately handle scenarios involving multiple people exercising together, such as group fitness classes or partner workouts.</a:t>
            </a:r>
            <a:endParaRPr lang="en-US" dirty="0">
              <a:solidFill>
                <a:schemeClr val="accent3">
                  <a:lumMod val="75000"/>
                </a:schemeClr>
              </a:solidFill>
            </a:endParaRPr>
          </a:p>
        </p:txBody>
      </p:sp>
    </p:spTree>
    <p:extLst>
      <p:ext uri="{BB962C8B-B14F-4D97-AF65-F5344CB8AC3E}">
        <p14:creationId xmlns:p14="http://schemas.microsoft.com/office/powerpoint/2010/main" val="3346685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dirty="0"/>
              <a:t> </a:t>
            </a:r>
            <a:r>
              <a:rPr lang="en-US" sz="4000" dirty="0">
                <a:solidFill>
                  <a:schemeClr val="tx2">
                    <a:lumMod val="75000"/>
                  </a:schemeClr>
                </a:solidFill>
              </a:rPr>
              <a:t>Uniqueness :</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2030136" y="2474751"/>
            <a:ext cx="9823507" cy="4169329"/>
          </a:xfrm>
        </p:spPr>
        <p:txBody>
          <a:bodyPr>
            <a:normAutofit/>
          </a:bodyPr>
          <a:lstStyle/>
          <a:p>
            <a:pPr marL="0" indent="0">
              <a:buNone/>
            </a:pPr>
            <a:r>
              <a:rPr lang="en-US" sz="2400" dirty="0">
                <a:solidFill>
                  <a:schemeClr val="accent3">
                    <a:lumMod val="75000"/>
                  </a:schemeClr>
                </a:solidFill>
              </a:rPr>
              <a:t> </a:t>
            </a:r>
            <a:r>
              <a:rPr lang="en-US" sz="2400" i="0" dirty="0">
                <a:solidFill>
                  <a:schemeClr val="accent3">
                    <a:lumMod val="75000"/>
                  </a:schemeClr>
                </a:solidFill>
                <a:effectLst/>
                <a:latin typeface="Söhne"/>
              </a:rPr>
              <a:t>AI</a:t>
            </a:r>
            <a:r>
              <a:rPr lang="en-US" sz="2400" b="0" i="0" dirty="0">
                <a:solidFill>
                  <a:schemeClr val="accent3">
                    <a:lumMod val="75000"/>
                  </a:schemeClr>
                </a:solidFill>
                <a:effectLst/>
                <a:latin typeface="Söhne"/>
              </a:rPr>
              <a:t> Fitness Trainer using Pose </a:t>
            </a:r>
            <a:r>
              <a:rPr lang="en-US" sz="2400" dirty="0">
                <a:solidFill>
                  <a:schemeClr val="accent3">
                    <a:lumMod val="75000"/>
                  </a:schemeClr>
                </a:solidFill>
                <a:latin typeface="Söhne"/>
              </a:rPr>
              <a:t>E</a:t>
            </a:r>
            <a:r>
              <a:rPr lang="en-US" sz="2400" b="0" i="0" dirty="0">
                <a:solidFill>
                  <a:schemeClr val="accent3">
                    <a:lumMod val="75000"/>
                  </a:schemeClr>
                </a:solidFill>
                <a:effectLst/>
                <a:latin typeface="Söhne"/>
              </a:rPr>
              <a:t>stimation lies in its ability to offer personalized, real-time feedback on exercise form and technique. This level of customization and immediacy sets it apart from traditional fitness tracking methods and even many digital fitness platforms. By leveraging pose estimation technology, this AI trainer can analyze users' movements as they perform exercises, providing instant guidance to help them optimize their form, prevent injuries, and maximize workout effectiveness. This real-time feedback loop creates a highly engaging and interactive fitness experience tailored to each individual's needs and goals, making it a powerful tool for improving exercise performance and overall fitness outcomes.</a:t>
            </a:r>
            <a:endParaRPr lang="en-US" sz="2400" dirty="0">
              <a:solidFill>
                <a:schemeClr val="accent3">
                  <a:lumMod val="75000"/>
                </a:schemeClr>
              </a:solidFill>
            </a:endParaRPr>
          </a:p>
          <a:p>
            <a:endParaRPr lang="en-US" dirty="0"/>
          </a:p>
          <a:p>
            <a:endParaRPr lang="en-US" dirty="0"/>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3200312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F69D2-6CD5-B80F-6535-6324C4272B72}"/>
              </a:ext>
            </a:extLst>
          </p:cNvPr>
          <p:cNvSpPr>
            <a:spLocks noGrp="1"/>
          </p:cNvSpPr>
          <p:nvPr>
            <p:ph type="title"/>
          </p:nvPr>
        </p:nvSpPr>
        <p:spPr>
          <a:xfrm>
            <a:off x="594360" y="645952"/>
            <a:ext cx="9581486" cy="1137128"/>
          </a:xfrm>
        </p:spPr>
        <p:txBody>
          <a:bodyPr/>
          <a:lstStyle/>
          <a:p>
            <a:r>
              <a:rPr lang="en-IN" sz="4000" dirty="0">
                <a:solidFill>
                  <a:schemeClr val="tx2">
                    <a:lumMod val="75000"/>
                  </a:schemeClr>
                </a:solidFill>
              </a:rPr>
              <a:t> Abstract : </a:t>
            </a:r>
          </a:p>
        </p:txBody>
      </p:sp>
      <p:sp>
        <p:nvSpPr>
          <p:cNvPr id="3" name="Content Placeholder 2">
            <a:extLst>
              <a:ext uri="{FF2B5EF4-FFF2-40B4-BE49-F238E27FC236}">
                <a16:creationId xmlns:a16="http://schemas.microsoft.com/office/drawing/2014/main" id="{3BBA350F-7601-B11E-79C5-331481D6ABB2}"/>
              </a:ext>
            </a:extLst>
          </p:cNvPr>
          <p:cNvSpPr>
            <a:spLocks noGrp="1"/>
          </p:cNvSpPr>
          <p:nvPr>
            <p:ph sz="quarter" idx="13"/>
          </p:nvPr>
        </p:nvSpPr>
        <p:spPr>
          <a:xfrm>
            <a:off x="2038525" y="2282008"/>
            <a:ext cx="9840286" cy="4420796"/>
          </a:xfrm>
        </p:spPr>
        <p:txBody>
          <a:bodyPr>
            <a:normAutofit/>
          </a:bodyPr>
          <a:lstStyle/>
          <a:p>
            <a:r>
              <a:rPr lang="en-US" b="0" i="0" dirty="0">
                <a:solidFill>
                  <a:schemeClr val="accent3">
                    <a:lumMod val="75000"/>
                  </a:schemeClr>
                </a:solidFill>
                <a:effectLst/>
                <a:latin typeface="Söhne"/>
              </a:rPr>
              <a:t>In recent years, advancements in AI and Deep learning technologies have paved the way for innovative solutions in the fitness industry. </a:t>
            </a:r>
            <a:r>
              <a:rPr lang="en-US" dirty="0">
                <a:solidFill>
                  <a:schemeClr val="accent3">
                    <a:lumMod val="75000"/>
                  </a:schemeClr>
                </a:solidFill>
                <a:latin typeface="Söhne"/>
              </a:rPr>
              <a:t>We</a:t>
            </a:r>
            <a:r>
              <a:rPr lang="en-US" b="0" i="0" dirty="0">
                <a:solidFill>
                  <a:schemeClr val="accent3">
                    <a:lumMod val="75000"/>
                  </a:schemeClr>
                </a:solidFill>
                <a:effectLst/>
                <a:latin typeface="Söhne"/>
              </a:rPr>
              <a:t> present a groundbreaking approach to fitness coaching leveraging AI-powered pose estimation techniques. Unlike conventional methods, our system offers real-time, personalized feedback on exercise form and technique, enhancing the effectiveness and safety of workouts. By analyzing individual body movements, the AI fitness trainer tailors workout recommendations to each user's fitness level, goals, and limitations. Automatic repetition tracking eliminates the need for manual input, while integrated feedback mechanisms foster engagement and motivation. This accessible and convenient solution transcends traditional barriers to fitness coaching, empowering users to achieve their goals anytime, anywhere. Continual learning and adaptation ensure the system evolves alongside users, while seamless integration with emerging technologies further enhances the user experience. With comprehensive health monitoring capabilities, our AI-powered fitness trainer provides users with a holistic approach to achieving optimal health and wellness.</a:t>
            </a:r>
            <a:endParaRPr lang="en-IN" dirty="0">
              <a:solidFill>
                <a:schemeClr val="accent3">
                  <a:lumMod val="75000"/>
                </a:schemeClr>
              </a:solidFill>
            </a:endParaRPr>
          </a:p>
        </p:txBody>
      </p:sp>
    </p:spTree>
    <p:extLst>
      <p:ext uri="{BB962C8B-B14F-4D97-AF65-F5344CB8AC3E}">
        <p14:creationId xmlns:p14="http://schemas.microsoft.com/office/powerpoint/2010/main" val="4126865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A6D71-D03B-D3B1-4D74-BECED1C18C72}"/>
              </a:ext>
            </a:extLst>
          </p:cNvPr>
          <p:cNvSpPr>
            <a:spLocks noGrp="1"/>
          </p:cNvSpPr>
          <p:nvPr>
            <p:ph type="title"/>
          </p:nvPr>
        </p:nvSpPr>
        <p:spPr/>
        <p:txBody>
          <a:bodyPr/>
          <a:lstStyle/>
          <a:p>
            <a:r>
              <a:rPr lang="en-IN" sz="4000" dirty="0">
                <a:solidFill>
                  <a:schemeClr val="tx2">
                    <a:lumMod val="75000"/>
                  </a:schemeClr>
                </a:solidFill>
              </a:rPr>
              <a:t>Introduction : </a:t>
            </a:r>
          </a:p>
        </p:txBody>
      </p:sp>
      <p:sp>
        <p:nvSpPr>
          <p:cNvPr id="3" name="Content Placeholder 2">
            <a:extLst>
              <a:ext uri="{FF2B5EF4-FFF2-40B4-BE49-F238E27FC236}">
                <a16:creationId xmlns:a16="http://schemas.microsoft.com/office/drawing/2014/main" id="{3492D283-20AA-61D5-F963-166A9A3569B4}"/>
              </a:ext>
            </a:extLst>
          </p:cNvPr>
          <p:cNvSpPr>
            <a:spLocks noGrp="1"/>
          </p:cNvSpPr>
          <p:nvPr>
            <p:ph sz="quarter" idx="13"/>
          </p:nvPr>
        </p:nvSpPr>
        <p:spPr>
          <a:xfrm>
            <a:off x="1988191" y="2432807"/>
            <a:ext cx="9672506" cy="4236441"/>
          </a:xfrm>
        </p:spPr>
        <p:txBody>
          <a:bodyPr>
            <a:normAutofit/>
          </a:bodyPr>
          <a:lstStyle/>
          <a:p>
            <a:pPr marL="0" indent="0">
              <a:buNone/>
            </a:pPr>
            <a:r>
              <a:rPr lang="en-US" b="0" i="0" dirty="0">
                <a:solidFill>
                  <a:schemeClr val="accent3">
                    <a:lumMod val="75000"/>
                  </a:schemeClr>
                </a:solidFill>
                <a:effectLst/>
                <a:latin typeface="Söhne"/>
              </a:rPr>
              <a:t>In the realm of fitness coaching, the integration of artificial intelligence (AI) and computer vision technologies has ushered in a new era of personalized and effective training methodologies. This paper explores the transformative potential of an AI-powered fitness trainer utilizing pose estimation techniques. Unlike traditional coaching methods, this innovative system offers real-time, individualized feedback on exercise form and technique, optimizing workout performance and minimizing the risk of injury. By leveraging pose estimation algorithms, the trainer analyzes users' movements to tailor workout recommendations to their unique fitness goals and abilities. Automatic repetition tracking and integrated feedback mechanisms further enhance the user experience, fostering engagement and motivation. With its accessibility and adaptability, this solution represents a paradigm shift in fitness coaching, empowering individuals to achieve their fitness aspirations with precision and efficiency.</a:t>
            </a:r>
            <a:endParaRPr lang="en-IN" dirty="0">
              <a:solidFill>
                <a:schemeClr val="accent3">
                  <a:lumMod val="75000"/>
                </a:schemeClr>
              </a:solidFill>
            </a:endParaRPr>
          </a:p>
        </p:txBody>
      </p:sp>
      <p:pic>
        <p:nvPicPr>
          <p:cNvPr id="4" name="Picture 3">
            <a:extLst>
              <a:ext uri="{FF2B5EF4-FFF2-40B4-BE49-F238E27FC236}">
                <a16:creationId xmlns:a16="http://schemas.microsoft.com/office/drawing/2014/main" id="{7C747A2E-7F99-AD75-FE1D-E1C897402136}"/>
              </a:ext>
            </a:extLst>
          </p:cNvPr>
          <p:cNvPicPr>
            <a:picLocks noChangeAspect="1"/>
          </p:cNvPicPr>
          <p:nvPr/>
        </p:nvPicPr>
        <p:blipFill>
          <a:blip r:embed="rId2"/>
          <a:stretch>
            <a:fillRect/>
          </a:stretch>
        </p:blipFill>
        <p:spPr>
          <a:xfrm>
            <a:off x="6966462" y="102875"/>
            <a:ext cx="4920738" cy="1935650"/>
          </a:xfrm>
          <a:prstGeom prst="rect">
            <a:avLst/>
          </a:prstGeom>
        </p:spPr>
      </p:pic>
    </p:spTree>
    <p:extLst>
      <p:ext uri="{BB962C8B-B14F-4D97-AF65-F5344CB8AC3E}">
        <p14:creationId xmlns:p14="http://schemas.microsoft.com/office/powerpoint/2010/main" val="3869682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36753-4445-B07D-C01D-53A3C462A1A9}"/>
              </a:ext>
            </a:extLst>
          </p:cNvPr>
          <p:cNvSpPr>
            <a:spLocks noGrp="1"/>
          </p:cNvSpPr>
          <p:nvPr>
            <p:ph type="title"/>
          </p:nvPr>
        </p:nvSpPr>
        <p:spPr/>
        <p:txBody>
          <a:bodyPr/>
          <a:lstStyle/>
          <a:p>
            <a:r>
              <a:rPr lang="en-IN" sz="4000" dirty="0">
                <a:solidFill>
                  <a:schemeClr val="tx2">
                    <a:lumMod val="75000"/>
                  </a:schemeClr>
                </a:solidFill>
              </a:rPr>
              <a:t>Steps &amp; Process : </a:t>
            </a:r>
          </a:p>
        </p:txBody>
      </p:sp>
      <p:pic>
        <p:nvPicPr>
          <p:cNvPr id="7" name="Picture 6">
            <a:extLst>
              <a:ext uri="{FF2B5EF4-FFF2-40B4-BE49-F238E27FC236}">
                <a16:creationId xmlns:a16="http://schemas.microsoft.com/office/drawing/2014/main" id="{9A88D46F-9672-3DBF-D6E0-A357A13E8779}"/>
              </a:ext>
            </a:extLst>
          </p:cNvPr>
          <p:cNvPicPr>
            <a:picLocks noChangeAspect="1"/>
          </p:cNvPicPr>
          <p:nvPr/>
        </p:nvPicPr>
        <p:blipFill>
          <a:blip r:embed="rId2"/>
          <a:stretch>
            <a:fillRect/>
          </a:stretch>
        </p:blipFill>
        <p:spPr>
          <a:xfrm>
            <a:off x="945815" y="2455334"/>
            <a:ext cx="2918712" cy="2175698"/>
          </a:xfrm>
          <a:prstGeom prst="rect">
            <a:avLst/>
          </a:prstGeom>
        </p:spPr>
      </p:pic>
      <p:pic>
        <p:nvPicPr>
          <p:cNvPr id="9" name="Picture 8">
            <a:extLst>
              <a:ext uri="{FF2B5EF4-FFF2-40B4-BE49-F238E27FC236}">
                <a16:creationId xmlns:a16="http://schemas.microsoft.com/office/drawing/2014/main" id="{932A36CF-E2D4-987E-34AC-44988824FE20}"/>
              </a:ext>
            </a:extLst>
          </p:cNvPr>
          <p:cNvPicPr>
            <a:picLocks noChangeAspect="1"/>
          </p:cNvPicPr>
          <p:nvPr/>
        </p:nvPicPr>
        <p:blipFill>
          <a:blip r:embed="rId3"/>
          <a:stretch>
            <a:fillRect/>
          </a:stretch>
        </p:blipFill>
        <p:spPr>
          <a:xfrm>
            <a:off x="4709619" y="2455334"/>
            <a:ext cx="3058588" cy="2175698"/>
          </a:xfrm>
          <a:prstGeom prst="rect">
            <a:avLst/>
          </a:prstGeom>
        </p:spPr>
      </p:pic>
      <p:pic>
        <p:nvPicPr>
          <p:cNvPr id="11" name="Picture 10">
            <a:extLst>
              <a:ext uri="{FF2B5EF4-FFF2-40B4-BE49-F238E27FC236}">
                <a16:creationId xmlns:a16="http://schemas.microsoft.com/office/drawing/2014/main" id="{6D0046CD-9DB2-FF00-0D88-AC3960E7736E}"/>
              </a:ext>
            </a:extLst>
          </p:cNvPr>
          <p:cNvPicPr>
            <a:picLocks noChangeAspect="1"/>
          </p:cNvPicPr>
          <p:nvPr/>
        </p:nvPicPr>
        <p:blipFill>
          <a:blip r:embed="rId4"/>
          <a:stretch>
            <a:fillRect/>
          </a:stretch>
        </p:blipFill>
        <p:spPr>
          <a:xfrm>
            <a:off x="8800000" y="2455334"/>
            <a:ext cx="3019415" cy="2175698"/>
          </a:xfrm>
          <a:prstGeom prst="rect">
            <a:avLst/>
          </a:prstGeom>
        </p:spPr>
      </p:pic>
      <p:sp>
        <p:nvSpPr>
          <p:cNvPr id="12" name="Arrow: Right 11">
            <a:extLst>
              <a:ext uri="{FF2B5EF4-FFF2-40B4-BE49-F238E27FC236}">
                <a16:creationId xmlns:a16="http://schemas.microsoft.com/office/drawing/2014/main" id="{B4E3F0FE-F4D7-7E59-6D0A-5575F810AD99}"/>
              </a:ext>
            </a:extLst>
          </p:cNvPr>
          <p:cNvSpPr/>
          <p:nvPr/>
        </p:nvSpPr>
        <p:spPr>
          <a:xfrm>
            <a:off x="4015856" y="3300867"/>
            <a:ext cx="54243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15DA14EE-696C-CA4F-B7A7-8442230D694D}"/>
              </a:ext>
            </a:extLst>
          </p:cNvPr>
          <p:cNvSpPr/>
          <p:nvPr/>
        </p:nvSpPr>
        <p:spPr>
          <a:xfrm>
            <a:off x="8012886" y="3300867"/>
            <a:ext cx="54243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2724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BA69-5132-8DFC-B352-7AD4EF61EB53}"/>
              </a:ext>
            </a:extLst>
          </p:cNvPr>
          <p:cNvSpPr>
            <a:spLocks noGrp="1"/>
          </p:cNvSpPr>
          <p:nvPr>
            <p:ph type="title"/>
          </p:nvPr>
        </p:nvSpPr>
        <p:spPr/>
        <p:txBody>
          <a:bodyPr/>
          <a:lstStyle/>
          <a:p>
            <a:r>
              <a:rPr lang="en-US" sz="4000" dirty="0">
                <a:solidFill>
                  <a:schemeClr val="tx2">
                    <a:lumMod val="75000"/>
                  </a:schemeClr>
                </a:solidFill>
              </a:rPr>
              <a:t>Building our AI Fitness Trainer: A Step-by-Step Approach</a:t>
            </a:r>
            <a:endParaRPr lang="en-IN" sz="4000" dirty="0">
              <a:solidFill>
                <a:schemeClr val="tx2">
                  <a:lumMod val="75000"/>
                </a:schemeClr>
              </a:solidFill>
            </a:endParaRPr>
          </a:p>
        </p:txBody>
      </p:sp>
      <p:sp>
        <p:nvSpPr>
          <p:cNvPr id="3" name="TextBox 2">
            <a:extLst>
              <a:ext uri="{FF2B5EF4-FFF2-40B4-BE49-F238E27FC236}">
                <a16:creationId xmlns:a16="http://schemas.microsoft.com/office/drawing/2014/main" id="{F707F293-8EEA-B640-DA2D-3DB0608FFF6E}"/>
              </a:ext>
            </a:extLst>
          </p:cNvPr>
          <p:cNvSpPr txBox="1"/>
          <p:nvPr/>
        </p:nvSpPr>
        <p:spPr>
          <a:xfrm>
            <a:off x="1535502" y="2418740"/>
            <a:ext cx="6918385" cy="646331"/>
          </a:xfrm>
          <a:prstGeom prst="rect">
            <a:avLst/>
          </a:prstGeom>
          <a:noFill/>
        </p:spPr>
        <p:txBody>
          <a:bodyPr wrap="square" rtlCol="0">
            <a:spAutoFit/>
          </a:bodyPr>
          <a:lstStyle/>
          <a:p>
            <a:pPr algn="just"/>
            <a:r>
              <a:rPr lang="en-US" dirty="0">
                <a:solidFill>
                  <a:schemeClr val="accent3">
                    <a:lumMod val="75000"/>
                  </a:schemeClr>
                </a:solidFill>
              </a:rPr>
              <a:t>Our AI Trainer leverages pose estimation to deliver real-time feedback on exercise form. The methodology involves several key steps.</a:t>
            </a:r>
            <a:endParaRPr lang="en-IN" dirty="0">
              <a:solidFill>
                <a:schemeClr val="accent3">
                  <a:lumMod val="75000"/>
                </a:schemeClr>
              </a:solidFill>
            </a:endParaRPr>
          </a:p>
        </p:txBody>
      </p:sp>
      <p:sp>
        <p:nvSpPr>
          <p:cNvPr id="6" name="TextBox 5">
            <a:extLst>
              <a:ext uri="{FF2B5EF4-FFF2-40B4-BE49-F238E27FC236}">
                <a16:creationId xmlns:a16="http://schemas.microsoft.com/office/drawing/2014/main" id="{4277FFAF-D2E6-73D0-94F3-4B0DD8DDD1B8}"/>
              </a:ext>
            </a:extLst>
          </p:cNvPr>
          <p:cNvSpPr txBox="1"/>
          <p:nvPr/>
        </p:nvSpPr>
        <p:spPr>
          <a:xfrm>
            <a:off x="1535502" y="3148641"/>
            <a:ext cx="7004649" cy="3139321"/>
          </a:xfrm>
          <a:prstGeom prst="rect">
            <a:avLst/>
          </a:prstGeom>
          <a:noFill/>
        </p:spPr>
        <p:txBody>
          <a:bodyPr wrap="square" rtlCol="0">
            <a:spAutoFit/>
          </a:bodyPr>
          <a:lstStyle/>
          <a:p>
            <a:pPr algn="just"/>
            <a:r>
              <a:rPr lang="en-US" dirty="0">
                <a:solidFill>
                  <a:schemeClr val="accent3">
                    <a:lumMod val="75000"/>
                  </a:schemeClr>
                </a:solidFill>
              </a:rPr>
              <a:t>The system relies on real-time video input from a webcam.</a:t>
            </a:r>
          </a:p>
          <a:p>
            <a:pPr algn="just"/>
            <a:endParaRPr lang="en-US" dirty="0">
              <a:solidFill>
                <a:schemeClr val="accent3">
                  <a:lumMod val="75000"/>
                </a:schemeClr>
              </a:solidFill>
            </a:endParaRPr>
          </a:p>
          <a:p>
            <a:pPr algn="just"/>
            <a:r>
              <a:rPr lang="en-US" dirty="0">
                <a:solidFill>
                  <a:schemeClr val="accent3">
                    <a:lumMod val="75000"/>
                  </a:schemeClr>
                </a:solidFill>
              </a:rPr>
              <a:t>Video frames are captured from the webcam.</a:t>
            </a:r>
          </a:p>
          <a:p>
            <a:pPr algn="just"/>
            <a:endParaRPr lang="en-US" dirty="0">
              <a:solidFill>
                <a:schemeClr val="accent3">
                  <a:lumMod val="75000"/>
                </a:schemeClr>
              </a:solidFill>
            </a:endParaRPr>
          </a:p>
          <a:p>
            <a:pPr algn="just"/>
            <a:r>
              <a:rPr lang="en-US" dirty="0">
                <a:solidFill>
                  <a:schemeClr val="accent3">
                    <a:lumMod val="75000"/>
                  </a:schemeClr>
                </a:solidFill>
              </a:rPr>
              <a:t>Each frame is converted from BGR (OpenCV format) to RGB (MediaPipe format) for compatibility with MediaPipe Pose.</a:t>
            </a:r>
          </a:p>
          <a:p>
            <a:pPr algn="just"/>
            <a:endParaRPr lang="en-US" dirty="0">
              <a:solidFill>
                <a:schemeClr val="accent3">
                  <a:lumMod val="75000"/>
                </a:schemeClr>
              </a:solidFill>
            </a:endParaRPr>
          </a:p>
          <a:p>
            <a:pPr algn="just"/>
            <a:r>
              <a:rPr lang="en-US" dirty="0">
                <a:solidFill>
                  <a:schemeClr val="accent3">
                    <a:lumMod val="75000"/>
                  </a:schemeClr>
                </a:solidFill>
              </a:rPr>
              <a:t>MediaPipe Pose, a pre-trained machine learning model, is used to process each frame and detect body keypoints (landmarks) corresponding to various body joints.</a:t>
            </a:r>
          </a:p>
          <a:p>
            <a:pPr algn="just"/>
            <a:endParaRPr lang="en-IN" dirty="0">
              <a:solidFill>
                <a:schemeClr val="accent3">
                  <a:lumMod val="75000"/>
                </a:schemeClr>
              </a:solidFill>
            </a:endParaRPr>
          </a:p>
        </p:txBody>
      </p:sp>
      <p:pic>
        <p:nvPicPr>
          <p:cNvPr id="11" name="Picture 10">
            <a:extLst>
              <a:ext uri="{FF2B5EF4-FFF2-40B4-BE49-F238E27FC236}">
                <a16:creationId xmlns:a16="http://schemas.microsoft.com/office/drawing/2014/main" id="{86ABDFB1-D0E6-374A-E145-56AFD4C8A03A}"/>
              </a:ext>
            </a:extLst>
          </p:cNvPr>
          <p:cNvPicPr>
            <a:picLocks noChangeAspect="1"/>
          </p:cNvPicPr>
          <p:nvPr/>
        </p:nvPicPr>
        <p:blipFill>
          <a:blip r:embed="rId2"/>
          <a:stretch>
            <a:fillRect/>
          </a:stretch>
        </p:blipFill>
        <p:spPr>
          <a:xfrm>
            <a:off x="8726090" y="2418740"/>
            <a:ext cx="3207118" cy="3240238"/>
          </a:xfrm>
          <a:prstGeom prst="rect">
            <a:avLst/>
          </a:prstGeom>
        </p:spPr>
      </p:pic>
    </p:spTree>
    <p:extLst>
      <p:ext uri="{BB962C8B-B14F-4D97-AF65-F5344CB8AC3E}">
        <p14:creationId xmlns:p14="http://schemas.microsoft.com/office/powerpoint/2010/main" val="3099218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5330B-1433-B4FE-CB57-55ECEAB36FBD}"/>
              </a:ext>
            </a:extLst>
          </p:cNvPr>
          <p:cNvSpPr>
            <a:spLocks noGrp="1"/>
          </p:cNvSpPr>
          <p:nvPr>
            <p:ph type="title"/>
          </p:nvPr>
        </p:nvSpPr>
        <p:spPr>
          <a:xfrm>
            <a:off x="594360" y="102875"/>
            <a:ext cx="10873740" cy="1061691"/>
          </a:xfrm>
        </p:spPr>
        <p:txBody>
          <a:bodyPr/>
          <a:lstStyle/>
          <a:p>
            <a:r>
              <a:rPr lang="en-IN" sz="4000" dirty="0">
                <a:solidFill>
                  <a:schemeClr val="tx2">
                    <a:lumMod val="75000"/>
                  </a:schemeClr>
                </a:solidFill>
              </a:rPr>
              <a:t>Exercise-Specific Analysis</a:t>
            </a:r>
          </a:p>
        </p:txBody>
      </p:sp>
      <p:sp>
        <p:nvSpPr>
          <p:cNvPr id="4" name="TextBox 3">
            <a:extLst>
              <a:ext uri="{FF2B5EF4-FFF2-40B4-BE49-F238E27FC236}">
                <a16:creationId xmlns:a16="http://schemas.microsoft.com/office/drawing/2014/main" id="{BEAF4614-E4D7-95EA-FB52-31AC02FC9137}"/>
              </a:ext>
            </a:extLst>
          </p:cNvPr>
          <p:cNvSpPr txBox="1"/>
          <p:nvPr/>
        </p:nvSpPr>
        <p:spPr>
          <a:xfrm>
            <a:off x="594360" y="2199736"/>
            <a:ext cx="6650966" cy="923330"/>
          </a:xfrm>
          <a:prstGeom prst="rect">
            <a:avLst/>
          </a:prstGeom>
          <a:noFill/>
        </p:spPr>
        <p:txBody>
          <a:bodyPr wrap="square" rtlCol="0">
            <a:spAutoFit/>
          </a:bodyPr>
          <a:lstStyle/>
          <a:p>
            <a:pPr algn="just"/>
            <a:r>
              <a:rPr lang="en-IN" dirty="0">
                <a:solidFill>
                  <a:schemeClr val="accent3">
                    <a:lumMod val="75000"/>
                  </a:schemeClr>
                </a:solidFill>
              </a:rPr>
              <a:t>Squats: </a:t>
            </a:r>
            <a:r>
              <a:rPr lang="en-US" dirty="0">
                <a:solidFill>
                  <a:schemeClr val="accent3">
                    <a:lumMod val="75000"/>
                  </a:schemeClr>
                </a:solidFill>
              </a:rPr>
              <a:t>Angles between shoulder, hip, and knee are calculated to determine squat depth. A counter is incremented when a full squat is detected based on predefined angle thresholds.</a:t>
            </a:r>
            <a:endParaRPr lang="en-IN" dirty="0">
              <a:solidFill>
                <a:schemeClr val="accent3">
                  <a:lumMod val="75000"/>
                </a:schemeClr>
              </a:solidFill>
            </a:endParaRPr>
          </a:p>
        </p:txBody>
      </p:sp>
      <p:pic>
        <p:nvPicPr>
          <p:cNvPr id="7" name="Picture 6">
            <a:extLst>
              <a:ext uri="{FF2B5EF4-FFF2-40B4-BE49-F238E27FC236}">
                <a16:creationId xmlns:a16="http://schemas.microsoft.com/office/drawing/2014/main" id="{05B1408F-C31C-3AD7-F20F-FF562DED37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7930" y="350478"/>
            <a:ext cx="3847382" cy="2858751"/>
          </a:xfrm>
          <a:prstGeom prst="rect">
            <a:avLst/>
          </a:prstGeom>
        </p:spPr>
      </p:pic>
      <p:sp>
        <p:nvSpPr>
          <p:cNvPr id="8" name="TextBox 7">
            <a:extLst>
              <a:ext uri="{FF2B5EF4-FFF2-40B4-BE49-F238E27FC236}">
                <a16:creationId xmlns:a16="http://schemas.microsoft.com/office/drawing/2014/main" id="{018213EE-16B8-354F-9505-D0F4AC87561E}"/>
              </a:ext>
            </a:extLst>
          </p:cNvPr>
          <p:cNvSpPr txBox="1"/>
          <p:nvPr/>
        </p:nvSpPr>
        <p:spPr>
          <a:xfrm>
            <a:off x="594360" y="3209229"/>
            <a:ext cx="6520707" cy="1200329"/>
          </a:xfrm>
          <a:prstGeom prst="rect">
            <a:avLst/>
          </a:prstGeom>
          <a:noFill/>
        </p:spPr>
        <p:txBody>
          <a:bodyPr wrap="square" rtlCol="0">
            <a:spAutoFit/>
          </a:bodyPr>
          <a:lstStyle/>
          <a:p>
            <a:pPr algn="just"/>
            <a:r>
              <a:rPr lang="en-IN" dirty="0">
                <a:solidFill>
                  <a:schemeClr val="accent3">
                    <a:lumMod val="75000"/>
                  </a:schemeClr>
                </a:solidFill>
              </a:rPr>
              <a:t>Planks: </a:t>
            </a:r>
            <a:r>
              <a:rPr lang="en-US" dirty="0">
                <a:solidFill>
                  <a:schemeClr val="accent3">
                    <a:lumMod val="75000"/>
                  </a:schemeClr>
                </a:solidFill>
              </a:rPr>
              <a:t>The angle between hips, knees, and ankles is calculated. A timer is triggered when the angle indicates a plank position and reset when the pose deviates. The timer duration can be used to estimate plank repetitions if a standard hold time is defined.</a:t>
            </a:r>
            <a:endParaRPr lang="en-IN" dirty="0">
              <a:solidFill>
                <a:schemeClr val="accent3">
                  <a:lumMod val="75000"/>
                </a:schemeClr>
              </a:solidFill>
            </a:endParaRPr>
          </a:p>
        </p:txBody>
      </p:sp>
      <p:pic>
        <p:nvPicPr>
          <p:cNvPr id="10" name="Picture 9">
            <a:extLst>
              <a:ext uri="{FF2B5EF4-FFF2-40B4-BE49-F238E27FC236}">
                <a16:creationId xmlns:a16="http://schemas.microsoft.com/office/drawing/2014/main" id="{D09939CC-A79C-D423-D12E-F7DA4CDC7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56801"/>
            <a:ext cx="3101421" cy="2401200"/>
          </a:xfrm>
          <a:prstGeom prst="rect">
            <a:avLst/>
          </a:prstGeom>
        </p:spPr>
      </p:pic>
      <p:pic>
        <p:nvPicPr>
          <p:cNvPr id="12" name="Picture 11">
            <a:extLst>
              <a:ext uri="{FF2B5EF4-FFF2-40B4-BE49-F238E27FC236}">
                <a16:creationId xmlns:a16="http://schemas.microsoft.com/office/drawing/2014/main" id="{EFBBEB51-7E6D-E554-6439-C7D6CBB73F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7" y="3898471"/>
            <a:ext cx="592863" cy="1116658"/>
          </a:xfrm>
          <a:prstGeom prst="rect">
            <a:avLst/>
          </a:prstGeom>
        </p:spPr>
      </p:pic>
      <p:sp>
        <p:nvSpPr>
          <p:cNvPr id="23" name="TextBox 22">
            <a:extLst>
              <a:ext uri="{FF2B5EF4-FFF2-40B4-BE49-F238E27FC236}">
                <a16:creationId xmlns:a16="http://schemas.microsoft.com/office/drawing/2014/main" id="{20ABC685-E2F0-C8C7-1D34-3C8932FCD63B}"/>
              </a:ext>
            </a:extLst>
          </p:cNvPr>
          <p:cNvSpPr txBox="1"/>
          <p:nvPr/>
        </p:nvSpPr>
        <p:spPr>
          <a:xfrm>
            <a:off x="594360" y="4495721"/>
            <a:ext cx="6321437" cy="923330"/>
          </a:xfrm>
          <a:prstGeom prst="rect">
            <a:avLst/>
          </a:prstGeom>
          <a:noFill/>
        </p:spPr>
        <p:txBody>
          <a:bodyPr wrap="square" rtlCol="0">
            <a:spAutoFit/>
          </a:bodyPr>
          <a:lstStyle/>
          <a:p>
            <a:pPr algn="just"/>
            <a:r>
              <a:rPr lang="en-IN" dirty="0">
                <a:solidFill>
                  <a:schemeClr val="accent3">
                    <a:lumMod val="75000"/>
                  </a:schemeClr>
                </a:solidFill>
              </a:rPr>
              <a:t>Push-up: </a:t>
            </a:r>
            <a:r>
              <a:rPr lang="en-US" dirty="0">
                <a:solidFill>
                  <a:schemeClr val="accent3">
                    <a:lumMod val="75000"/>
                  </a:schemeClr>
                </a:solidFill>
              </a:rPr>
              <a:t>Angles of both elbows relative to the shoulders and wrists are calculated . The counter is incremented when the arms transition from straight to bent and vice versa.</a:t>
            </a:r>
            <a:endParaRPr lang="en-IN" dirty="0">
              <a:solidFill>
                <a:schemeClr val="accent3">
                  <a:lumMod val="75000"/>
                </a:schemeClr>
              </a:solidFill>
            </a:endParaRPr>
          </a:p>
        </p:txBody>
      </p:sp>
      <p:sp>
        <p:nvSpPr>
          <p:cNvPr id="24" name="TextBox 23">
            <a:extLst>
              <a:ext uri="{FF2B5EF4-FFF2-40B4-BE49-F238E27FC236}">
                <a16:creationId xmlns:a16="http://schemas.microsoft.com/office/drawing/2014/main" id="{A61C2951-4CC8-13F2-D897-F4CD79B59319}"/>
              </a:ext>
            </a:extLst>
          </p:cNvPr>
          <p:cNvSpPr txBox="1"/>
          <p:nvPr/>
        </p:nvSpPr>
        <p:spPr>
          <a:xfrm>
            <a:off x="602986" y="5466294"/>
            <a:ext cx="6503454" cy="1200329"/>
          </a:xfrm>
          <a:prstGeom prst="rect">
            <a:avLst/>
          </a:prstGeom>
          <a:noFill/>
        </p:spPr>
        <p:txBody>
          <a:bodyPr wrap="square" rtlCol="0">
            <a:spAutoFit/>
          </a:bodyPr>
          <a:lstStyle/>
          <a:p>
            <a:r>
              <a:rPr lang="en-IN" dirty="0">
                <a:solidFill>
                  <a:schemeClr val="accent3">
                    <a:lumMod val="75000"/>
                  </a:schemeClr>
                </a:solidFill>
              </a:rPr>
              <a:t>Bicep Curl Analysis: </a:t>
            </a:r>
            <a:r>
              <a:rPr lang="en-US" dirty="0">
                <a:solidFill>
                  <a:schemeClr val="accent3">
                    <a:lumMod val="75000"/>
                  </a:schemeClr>
                </a:solidFill>
              </a:rPr>
              <a:t>The code focuses on Shoulder, Elbow and Wrist. The angle between the upper arm (shoulder-elbow) and forearm (elbow-wrist) is calculated. </a:t>
            </a:r>
            <a:r>
              <a:rPr lang="en-IN" dirty="0">
                <a:solidFill>
                  <a:schemeClr val="accent3">
                    <a:lumMod val="75000"/>
                  </a:schemeClr>
                </a:solidFill>
              </a:rPr>
              <a:t>A flag variable (curl_state) </a:t>
            </a:r>
            <a:r>
              <a:rPr lang="en-US" dirty="0">
                <a:solidFill>
                  <a:schemeClr val="accent3">
                    <a:lumMod val="75000"/>
                  </a:schemeClr>
                </a:solidFill>
              </a:rPr>
              <a:t>is used to track the curl state (up or down).</a:t>
            </a:r>
            <a:endParaRPr lang="en-IN" dirty="0">
              <a:solidFill>
                <a:schemeClr val="accent3">
                  <a:lumMod val="75000"/>
                </a:schemeClr>
              </a:solidFill>
            </a:endParaRPr>
          </a:p>
        </p:txBody>
      </p:sp>
      <p:pic>
        <p:nvPicPr>
          <p:cNvPr id="5" name="Picture 4">
            <a:extLst>
              <a:ext uri="{FF2B5EF4-FFF2-40B4-BE49-F238E27FC236}">
                <a16:creationId xmlns:a16="http://schemas.microsoft.com/office/drawing/2014/main" id="{E08596E8-87E7-336D-F6AE-CE397F89DE2F}"/>
              </a:ext>
            </a:extLst>
          </p:cNvPr>
          <p:cNvPicPr>
            <a:picLocks noChangeAspect="1"/>
          </p:cNvPicPr>
          <p:nvPr/>
        </p:nvPicPr>
        <p:blipFill>
          <a:blip r:embed="rId4"/>
          <a:stretch>
            <a:fillRect/>
          </a:stretch>
        </p:blipFill>
        <p:spPr>
          <a:xfrm>
            <a:off x="7707930" y="3510133"/>
            <a:ext cx="3847382" cy="3244992"/>
          </a:xfrm>
          <a:prstGeom prst="rect">
            <a:avLst/>
          </a:prstGeom>
        </p:spPr>
      </p:pic>
    </p:spTree>
    <p:extLst>
      <p:ext uri="{BB962C8B-B14F-4D97-AF65-F5344CB8AC3E}">
        <p14:creationId xmlns:p14="http://schemas.microsoft.com/office/powerpoint/2010/main" val="1697647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EC13-2038-0C43-4EE1-0ADB7FB476AC}"/>
              </a:ext>
            </a:extLst>
          </p:cNvPr>
          <p:cNvSpPr>
            <a:spLocks noGrp="1"/>
          </p:cNvSpPr>
          <p:nvPr>
            <p:ph type="title"/>
          </p:nvPr>
        </p:nvSpPr>
        <p:spPr/>
        <p:txBody>
          <a:bodyPr/>
          <a:lstStyle/>
          <a:p>
            <a:r>
              <a:rPr lang="en-US" sz="4000" dirty="0">
                <a:solidFill>
                  <a:schemeClr val="tx2">
                    <a:lumMod val="75000"/>
                  </a:schemeClr>
                </a:solidFill>
              </a:rPr>
              <a:t>Assessing the Effectiveness of our AI Fitness Trainer</a:t>
            </a:r>
            <a:endParaRPr lang="en-IN" sz="4000" dirty="0">
              <a:solidFill>
                <a:schemeClr val="tx2">
                  <a:lumMod val="75000"/>
                </a:schemeClr>
              </a:solidFill>
            </a:endParaRPr>
          </a:p>
        </p:txBody>
      </p:sp>
      <p:pic>
        <p:nvPicPr>
          <p:cNvPr id="5" name="Picture 4">
            <a:extLst>
              <a:ext uri="{FF2B5EF4-FFF2-40B4-BE49-F238E27FC236}">
                <a16:creationId xmlns:a16="http://schemas.microsoft.com/office/drawing/2014/main" id="{25F6A8A3-B731-D76C-F7B9-2A95C15E1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31386"/>
            <a:ext cx="3079630" cy="3126613"/>
          </a:xfrm>
          <a:prstGeom prst="rect">
            <a:avLst/>
          </a:prstGeom>
        </p:spPr>
      </p:pic>
      <p:sp>
        <p:nvSpPr>
          <p:cNvPr id="7" name="TextBox 6">
            <a:extLst>
              <a:ext uri="{FF2B5EF4-FFF2-40B4-BE49-F238E27FC236}">
                <a16:creationId xmlns:a16="http://schemas.microsoft.com/office/drawing/2014/main" id="{F4742E16-5624-CC83-ABE3-14124A0D6A6A}"/>
              </a:ext>
            </a:extLst>
          </p:cNvPr>
          <p:cNvSpPr txBox="1"/>
          <p:nvPr/>
        </p:nvSpPr>
        <p:spPr>
          <a:xfrm>
            <a:off x="594359" y="2453325"/>
            <a:ext cx="8118320" cy="646331"/>
          </a:xfrm>
          <a:prstGeom prst="rect">
            <a:avLst/>
          </a:prstGeom>
          <a:noFill/>
        </p:spPr>
        <p:txBody>
          <a:bodyPr wrap="square" rtlCol="0">
            <a:spAutoFit/>
          </a:bodyPr>
          <a:lstStyle/>
          <a:p>
            <a:pPr algn="just"/>
            <a:r>
              <a:rPr lang="en-US" dirty="0">
                <a:solidFill>
                  <a:schemeClr val="accent3">
                    <a:lumMod val="75000"/>
                  </a:schemeClr>
                </a:solidFill>
              </a:rPr>
              <a:t>We assess the effectiveness of our AI Fitness Trainer through several approaches that demonstrate its positive impact on users and its training capabilities.</a:t>
            </a:r>
            <a:endParaRPr lang="en-IN" dirty="0">
              <a:solidFill>
                <a:schemeClr val="accent3">
                  <a:lumMod val="75000"/>
                </a:schemeClr>
              </a:solidFill>
            </a:endParaRPr>
          </a:p>
        </p:txBody>
      </p:sp>
      <p:sp>
        <p:nvSpPr>
          <p:cNvPr id="3" name="TextBox 2">
            <a:extLst>
              <a:ext uri="{FF2B5EF4-FFF2-40B4-BE49-F238E27FC236}">
                <a16:creationId xmlns:a16="http://schemas.microsoft.com/office/drawing/2014/main" id="{590F6857-001C-500A-6181-D3EB11CE38E8}"/>
              </a:ext>
            </a:extLst>
          </p:cNvPr>
          <p:cNvSpPr txBox="1"/>
          <p:nvPr/>
        </p:nvSpPr>
        <p:spPr>
          <a:xfrm>
            <a:off x="594360" y="3296680"/>
            <a:ext cx="8204583" cy="923330"/>
          </a:xfrm>
          <a:prstGeom prst="rect">
            <a:avLst/>
          </a:prstGeom>
          <a:noFill/>
        </p:spPr>
        <p:txBody>
          <a:bodyPr wrap="square" rtlCol="0">
            <a:spAutoFit/>
          </a:bodyPr>
          <a:lstStyle/>
          <a:p>
            <a:pPr algn="just"/>
            <a:r>
              <a:rPr lang="en-IN" dirty="0">
                <a:solidFill>
                  <a:schemeClr val="accent3">
                    <a:lumMod val="75000"/>
                  </a:schemeClr>
                </a:solidFill>
              </a:rPr>
              <a:t>Faster learning curves: </a:t>
            </a:r>
            <a:r>
              <a:rPr lang="en-US" dirty="0">
                <a:solidFill>
                  <a:schemeClr val="accent3">
                    <a:lumMod val="75000"/>
                  </a:schemeClr>
                </a:solidFill>
              </a:rPr>
              <a:t>Real-time feedback and visualization tools provided by the AI can accelerate skill development and improve exercise technique more quickly. This allows users to progress through training programs at a faster pace.</a:t>
            </a:r>
            <a:endParaRPr lang="en-IN" dirty="0">
              <a:solidFill>
                <a:schemeClr val="accent3">
                  <a:lumMod val="75000"/>
                </a:schemeClr>
              </a:solidFill>
            </a:endParaRPr>
          </a:p>
        </p:txBody>
      </p:sp>
      <p:pic>
        <p:nvPicPr>
          <p:cNvPr id="10" name="Picture 9">
            <a:extLst>
              <a:ext uri="{FF2B5EF4-FFF2-40B4-BE49-F238E27FC236}">
                <a16:creationId xmlns:a16="http://schemas.microsoft.com/office/drawing/2014/main" id="{F7C81F72-0771-F1C5-7995-7CB8AF1EC9CE}"/>
              </a:ext>
            </a:extLst>
          </p:cNvPr>
          <p:cNvPicPr>
            <a:picLocks noChangeAspect="1"/>
          </p:cNvPicPr>
          <p:nvPr/>
        </p:nvPicPr>
        <p:blipFill>
          <a:blip r:embed="rId3"/>
          <a:stretch>
            <a:fillRect/>
          </a:stretch>
        </p:blipFill>
        <p:spPr>
          <a:xfrm>
            <a:off x="8798943" y="2537468"/>
            <a:ext cx="3116910" cy="2854042"/>
          </a:xfrm>
          <a:prstGeom prst="rect">
            <a:avLst/>
          </a:prstGeom>
        </p:spPr>
      </p:pic>
      <p:sp>
        <p:nvSpPr>
          <p:cNvPr id="11" name="TextBox 10">
            <a:extLst>
              <a:ext uri="{FF2B5EF4-FFF2-40B4-BE49-F238E27FC236}">
                <a16:creationId xmlns:a16="http://schemas.microsoft.com/office/drawing/2014/main" id="{D1748EF7-BD04-3DC7-7FCD-914D362EB09C}"/>
              </a:ext>
            </a:extLst>
          </p:cNvPr>
          <p:cNvSpPr txBox="1"/>
          <p:nvPr/>
        </p:nvSpPr>
        <p:spPr>
          <a:xfrm>
            <a:off x="594359" y="4546120"/>
            <a:ext cx="8118320" cy="1200329"/>
          </a:xfrm>
          <a:prstGeom prst="rect">
            <a:avLst/>
          </a:prstGeom>
          <a:noFill/>
        </p:spPr>
        <p:txBody>
          <a:bodyPr wrap="square" rtlCol="0">
            <a:spAutoFit/>
          </a:bodyPr>
          <a:lstStyle/>
          <a:p>
            <a:pPr algn="just"/>
            <a:r>
              <a:rPr lang="en-IN" dirty="0">
                <a:solidFill>
                  <a:schemeClr val="accent3">
                    <a:lumMod val="75000"/>
                  </a:schemeClr>
                </a:solidFill>
              </a:rPr>
              <a:t>The </a:t>
            </a:r>
            <a:r>
              <a:rPr lang="en-US" dirty="0">
                <a:solidFill>
                  <a:schemeClr val="accent3">
                    <a:lumMod val="75000"/>
                  </a:schemeClr>
                </a:solidFill>
              </a:rPr>
              <a:t>the AI Fitness Trainer demonstrates promise in enhancing trainer effectiveness by expanding reach, improving training specificity, and optimizing time management. Additionally, it has the potential to reduce training costs and accelerate user learning curves.</a:t>
            </a:r>
            <a:endParaRPr lang="en-IN" dirty="0">
              <a:solidFill>
                <a:schemeClr val="accent3">
                  <a:lumMod val="75000"/>
                </a:schemeClr>
              </a:solidFill>
            </a:endParaRPr>
          </a:p>
        </p:txBody>
      </p:sp>
    </p:spTree>
    <p:extLst>
      <p:ext uri="{BB962C8B-B14F-4D97-AF65-F5344CB8AC3E}">
        <p14:creationId xmlns:p14="http://schemas.microsoft.com/office/powerpoint/2010/main" val="2374445452"/>
      </p:ext>
    </p:extLst>
  </p:cSld>
  <p:clrMapOvr>
    <a:masterClrMapping/>
  </p:clrMapOvr>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21FFAC0-05A2-416A-B06C-C248395482CF}">
  <ds:schemaRefs>
    <ds:schemaRef ds:uri="http://schemas.microsoft.com/sharepoint/v3/contenttype/forms"/>
  </ds:schemaRefs>
</ds:datastoreItem>
</file>

<file path=customXml/itemProps2.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Geometric annual presentation</Template>
  <TotalTime>319</TotalTime>
  <Words>1062</Words>
  <Application>Microsoft Office PowerPoint</Application>
  <PresentationFormat>Widescreen</PresentationFormat>
  <Paragraphs>49</Paragraphs>
  <Slides>11</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Franklin Gothic Book</vt:lpstr>
      <vt:lpstr>Franklin Gothic Demi</vt:lpstr>
      <vt:lpstr>Google Sans</vt:lpstr>
      <vt:lpstr>Söhne</vt:lpstr>
      <vt:lpstr>Custom</vt:lpstr>
      <vt:lpstr>AI Fitness Trainer Using         Pose Estimation </vt:lpstr>
      <vt:lpstr> Existing Problem Statement:</vt:lpstr>
      <vt:lpstr> Uniqueness :</vt:lpstr>
      <vt:lpstr> Abstract : </vt:lpstr>
      <vt:lpstr>Introduction : </vt:lpstr>
      <vt:lpstr>Steps &amp; Process : </vt:lpstr>
      <vt:lpstr>Building our AI Fitness Trainer: A Step-by-Step Approach</vt:lpstr>
      <vt:lpstr>Exercise-Specific Analysis</vt:lpstr>
      <vt:lpstr>Assessing the Effectiveness of our AI Fitness Trainer</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Fitness Trainer Using         Pose Estimation</dc:title>
  <dc:creator>Ritik Nehra</dc:creator>
  <cp:lastModifiedBy>ritik raj</cp:lastModifiedBy>
  <cp:revision>1</cp:revision>
  <dcterms:created xsi:type="dcterms:W3CDTF">2024-02-20T18:35:33Z</dcterms:created>
  <dcterms:modified xsi:type="dcterms:W3CDTF">2024-04-25T14:49:26Z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